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notesSlides/notesSlide8.xml" ContentType="application/vnd.openxmlformats-officedocument.presentationml.notesSlide+xml"/>
  <Override PartName="/ppt/comments/modernComment_124_B2300BDD.xml" ContentType="application/vnd.ms-powerpoint.comments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2275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comments/modernComment_124_B2300B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BFF874-EDA2-4EE8-AC6F-A09255F38C88}" authorId="{57548B66-4D59-985D-85D3-65079295D56B}" created="2024-04-16T05:37:29.861">
    <pc:sldMkLst xmlns:pc="http://schemas.microsoft.com/office/powerpoint/2013/main/command">
      <pc:docMk/>
      <pc:sldMk cId="2989493213" sldId="292"/>
    </pc:sldMkLst>
    <p188:replyLst>
      <p188:reply id="{A930E6D6-2A25-4B14-BDA4-FC500EFEBA19}" authorId="{57548B66-4D59-985D-85D3-65079295D56B}" created="2024-04-16T06:31:43.698">
        <p188:txBody>
          <a:bodyPr/>
          <a:lstStyle/>
          <a:p>
            <a:r>
              <a:rPr lang="en-PH"/>
              <a:t>Check Gdrive for comments, captions, and conclusions</a:t>
            </a:r>
          </a:p>
        </p188:txBody>
      </p188:reply>
      <p188:reply id="{4B623A36-4670-4A4A-A1D1-CF376A116129}" authorId="{57548B66-4D59-985D-85D3-65079295D56B}" created="2024-04-16T06:48:20.711">
        <p188:txBody>
          <a:bodyPr/>
          <a:lstStyle/>
          <a:p>
            <a:r>
              <a:rPr lang="en-PH"/>
              <a:t>Colors of the same lambda should be the same</a:t>
            </a:r>
          </a:p>
        </p188:txBody>
      </p188:reply>
    </p188:replyLst>
    <p188:txBody>
      <a:bodyPr/>
      <a:lstStyle/>
      <a:p>
        <a:r>
          <a:rPr lang="en-PH"/>
          <a:t>Change legend:
- Remove trendlines from legend. Add information to caption instead. Caption should be in-slide and not in-graph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 0 0,'0'0'3149'0'0,"2"5"-2321"0"0,6 13-623 0 0,-1 0 0 0 0,-1 0 0 0 0,-1 1 0 0 0,0 0 0 0 0,2 27-1 0 0,2 42 647 0 0,6 91 1253 0 0,-13-23-1674 0 0,-3-82-396 0 0,1-67-20 0 0,0 1-1 0 0,1-1 1 0 0,0 0-1 0 0,0 0 1 0 0,1 0-1 0 0,4 12 1 0 0,-5-15 586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91 6328 0 0,'0'0'302'0'0,"-2"-3"-259"0"0,-1-3 72 0 0,0 0 0 0 0,-1-1 0 0 0,0 1 1 0 0,-1 1-1 0 0,-6-8 0 0 0,7 9-73 0 0,0 1 1 0 0,-1-1-1 0 0,0 1 1 0 0,0-1 0 0 0,0 1-1 0 0,0 1 1 0 0,0-1-1 0 0,0 1 1 0 0,-1 0-1 0 0,1 0 1 0 0,-1 1 0 0 0,0-1-1 0 0,-9 0 1 0 0,12 2-13 0 0,-1 0 0 0 0,0 1 1 0 0,1-1-1 0 0,-1 1 0 0 0,1 0 1 0 0,-1 0-1 0 0,1 0 0 0 0,-1 0 0 0 0,1 1 1 0 0,0-1-1 0 0,-6 4 0 0 0,4-1 1 0 0,0-1-1 0 0,0 1 0 0 0,0 0 0 0 0,0 0 1 0 0,-7 9-1 0 0,1 2 15 0 0,1 0-1 0 0,0 0 1 0 0,-8 20 0 0 0,15-26-31 0 0,0 0 1 0 0,0 1-1 0 0,1 0 0 0 0,-2 11 1 0 0,0 4 6 0 0,-1 7 41 0 0,1 0 1 0 0,1 65-1 0 0,4-87-46 0 0,0 0 1 0 0,1 0-1 0 0,0 0 1 0 0,0-1 0 0 0,1 1-1 0 0,7 15 1 0 0,-10-24-14 0 0,1 0 1 0 0,-1 0-1 0 0,1 0 0 0 0,0 0 1 0 0,0 0-1 0 0,-1 0 1 0 0,1 0-1 0 0,0 0 0 0 0,0 0 1 0 0,0 0-1 0 0,0 0 1 0 0,0 0-1 0 0,0-1 0 0 0,0 1 1 0 0,0 0-1 0 0,1-1 1 0 0,-1 1-1 0 0,0-1 0 0 0,0 1 1 0 0,0-1-1 0 0,1 0 1 0 0,-1 1-1 0 0,0-1 0 0 0,0 0 1 0 0,1 0-1 0 0,-1 0 1 0 0,0 0-1 0 0,1 0 0 0 0,1-1 1 0 0,-1 1 1 0 0,0-1-1 0 0,1 1 1 0 0,-1-1 0 0 0,0 0 0 0 0,0 0 0 0 0,1 0 0 0 0,-1 0-1 0 0,0 0 1 0 0,0 0 0 0 0,0-1 0 0 0,0 1 0 0 0,-1-1-1 0 0,1 1 1 0 0,0-1 0 0 0,-1 0 0 0 0,3-2 0 0 0,7-16 14 0 0,0 0-1 0 0,-1-1 1 0 0,-1 0 0 0 0,8-30 0 0 0,-14 42-12 0 0,5-13 1 0 0,-2 4 13 0 0,7-29-1 0 0,-8 26 30 0 0,10-27 0 0 0,-11 35-15 0 0,13-58 120 0 0,-10 46-109 0 0,-7 21-20 0 0,1 0-1 0 0,0 0 1 0 0,0-1 0 0 0,1 1 0 0 0,-1 0 0 0 0,1 0-1 0 0,0 0 1 0 0,0 1 0 0 0,3-6 0 0 0,-1 4 74 0 0,-2 6 94 0 0,-2-1-185 0 0,1 1-1 0 0,-1 0 1 0 0,1-1-1 0 0,-1 1 1 0 0,0 0-1 0 0,1 0 1 0 0,-1-1-1 0 0,0 1 1 0 0,0 0-1 0 0,1 0 1 0 0,-1-1-1 0 0,0 1 1 0 0,0 0-1 0 0,0 0 1 0 0,0 0-1 0 0,0-1 1 0 0,0 1-1 0 0,0 0 1 0 0,0 1-1 0 0,-1 18 126 0 0,-1-3-66 0 0,-1 21 99 0 0,1 46 1 0 0,2-73-112 0 0,1 0 1 0 0,1 0 0 0 0,-1 0 0 0 0,2-1 0 0 0,0 1 0 0 0,0-1 0 0 0,0 1 0 0 0,11 18 0 0 0,-5-15 6 0 0,0-2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154 201 1800 0 0,'0'0'8118'0'0,"0"-6"-8082"0"0,-2-16 63 0 0,-1-11 271 0 0,-13-60 0 0 0,15 90-336 0 0,0 1 0 0 0,0-1 0 0 0,-1 0-1 0 0,1 0 1 0 0,-1 1 0 0 0,1-1 0 0 0,-1 1 0 0 0,0-1 0 0 0,0 1 0 0 0,0 0 0 0 0,-4-3-1 0 0,4 3 12 0 0,1 1 0 0 0,-1 0 0 0 0,0-1 0 0 0,0 1-1 0 0,0 0 1 0 0,0 0 0 0 0,0 0 0 0 0,0 1 0 0 0,0-1-1 0 0,0 0 1 0 0,0 1 0 0 0,-1 0 0 0 0,1-1 0 0 0,0 1-1 0 0,0 0 1 0 0,-4 0 0 0 0,4 1-15 0 0,0 0 0 0 0,-1 0 0 0 0,1 0 0 0 0,0 1 0 0 0,0-1 0 0 0,0 0 0 0 0,0 1 0 0 0,1-1 0 0 0,-1 1 0 0 0,-2 2 0 0 0,-4 4 72 0 0,5-6-82 0 0,0 1 1 0 0,0 0 0 0 0,0 0-1 0 0,1 0 1 0 0,-1 0-1 0 0,1 1 1 0 0,0-1-1 0 0,0 1 1 0 0,0-1-1 0 0,0 1 1 0 0,1 0-1 0 0,0-1 1 0 0,-1 1-1 0 0,1 0 1 0 0,1 0-1 0 0,-1 0 1 0 0,0 0 0 0 0,1 0-1 0 0,0 0 1 0 0,0 4-1 0 0,1 0 4 0 0,-1 0 0 0 0,2 0 0 0 0,-1 0 0 0 0,1 0 1 0 0,0 0-1 0 0,1-1 0 0 0,-1 1 0 0 0,2-1 0 0 0,5 10 0 0 0,58 89 138 0 0,-8-15-55 0 0,-45-66-69 0 0,-1 0-1 0 0,11 33 0 0 0,-20-46-16 0 0,0 0-1 0 0,-1 0 1 0 0,0 0-1 0 0,-1 1 0 0 0,1 23 1 0 0,-3-31-10 0 0,-1-1 0 0 0,1 1 0 0 0,-1-1 0 0 0,0 1 0 0 0,-1-1 0 0 0,1 1 1 0 0,-3 4-1 0 0,2-4 1 0 0,1-4 3 0 0,1 1 1 0 0,-1-1-1 0 0,0 1 0 0 0,0-1 0 0 0,0 1 0 0 0,0-1 0 0 0,0 0 0 0 0,0 1 0 0 0,0-1 1 0 0,-1 0-1 0 0,1 0 0 0 0,0 0 0 0 0,-1 0 0 0 0,1 0 0 0 0,0 0 0 0 0,-1 0 1 0 0,0-1-1 0 0,1 1 0 0 0,-1 0 0 0 0,1-1 0 0 0,-1 1 0 0 0,0-1 0 0 0,1 0 0 0 0,-1 1 1 0 0,0-1-1 0 0,1 0 0 0 0,-1 0 0 0 0,0 0 0 0 0,-2-1 0 0 0,-1 1 17 0 0,0-1 1 0 0,0 0-1 0 0,1-1 0 0 0,-1 1 0 0 0,0-1 1 0 0,0 0-1 0 0,1 0 0 0 0,-8-4 0 0 0,3 0 27 0 0,0-1-1 0 0,0 0 0 0 0,0-1 0 0 0,1 1 1 0 0,0-2-1 0 0,1 1 0 0 0,0-1 1 0 0,0 0-1 0 0,1 0 0 0 0,0-1 0 0 0,0 0 1 0 0,1 0-1 0 0,1-1 0 0 0,0 1 1 0 0,0-1-1 0 0,1 0 0 0 0,-3-16 1 0 0,1 3 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8640 0 0,'42'0'127'0'0,"111"-2"904"0"0,-145 1-984 0 0,0 0 0 0 0,0-1 0 0 0,9-2 0 0 0,15-3 368 0 0,-25 6-230 0 0,0-1 0 0 0,0 0-1 0 0,0 0 1 0 0,0-1 0 0 0,7-3 0 0 0,8-4 122 0 0,-20 9-241 0 0,0 0-1 0 0,1 0 1 0 0,-1-1 0 0 0,0 1 0 0 0,0-1-1 0 0,0 0 1 0 0,0 1 0 0 0,2-3 0 0 0,9-7 711 0 0,-13 10-750 0 0,0 1 0 0 0,1-1-1 0 0,-1 1 1 0 0,0-1-1 0 0,1 0 1 0 0,-1 1 0 0 0,0-1-1 0 0,0 1 1 0 0,0-1-1 0 0,0 1 1 0 0,1-1 0 0 0,-1 0-1 0 0,0 1 1 0 0,0-1 0 0 0,0 0-1 0 0,0 1 1 0 0,-1-1-1 0 0,1 1 1 0 0,0-1 0 0 0,0 0-1 0 0,0 1 1 0 0,0-1-1 0 0,-1 0 1 0 0,-7-20-58 0 0,6 15 103 0 0,1 5-63 0 0,1-1 0 0 0,-1 1-1 0 0,0-1 1 0 0,0 0 0 0 0,0 1 0 0 0,0-1-1 0 0,0 1 1 0 0,0 0 0 0 0,0-1 0 0 0,0 1-1 0 0,0 0 1 0 0,-1 0 0 0 0,1 0-1 0 0,0 0 1 0 0,-1 0 0 0 0,1 0 0 0 0,-4-1-1 0 0,4 1 1 0 0,-1 1-1 0 0,1 0 1 0 0,-1-1-1 0 0,1 1 0 0 0,-1 0 1 0 0,0 0-1 0 0,1 0 1 0 0,-1 1-1 0 0,1-1 0 0 0,-1 0 1 0 0,1 0-1 0 0,-1 1 1 0 0,1-1-1 0 0,-1 1 1 0 0,1 0-1 0 0,-1-1 0 0 0,1 1 1 0 0,-1 0-1 0 0,-1 2 1 0 0,-5 2 14 0 0,1 1 0 0 0,0 1 1 0 0,0-1-1 0 0,1 1 0 0 0,0 1 1 0 0,0-1-1 0 0,1 1 0 0 0,0 0 1 0 0,0 0-1 0 0,1 0 0 0 0,0 1 1 0 0,0-1-1 0 0,-3 16 0 0 0,-1 9 37 0 0,1 0-1 0 0,-3 48 1 0 0,8-68-45 0 0,-2 140 378 0 0,5-143-369 0 0,0-1 0 0 0,0 1 0 0 0,1-1 0 0 0,0 1 1 0 0,5 10-1 0 0,-6-16-9 0 0,1 0 0 0 0,-1 0 0 0 0,1-1 0 0 0,0 1 0 0 0,0 0 0 0 0,0-1-1 0 0,1 0 1 0 0,-1 1 0 0 0,1-1 0 0 0,0 0 0 0 0,0-1 0 0 0,0 1 0 0 0,0 0 0 0 0,5 3 0 0 0,-5-5 2 0 0,0 0 1 0 0,0-1-1 0 0,0 1 0 0 0,0 0 0 0 0,0-1 1 0 0,0 0-1 0 0,0 0 0 0 0,0 0 0 0 0,0 0 1 0 0,0 0-1 0 0,0 0 0 0 0,0-1 0 0 0,0 0 0 0 0,4-1 1 0 0,-1 1 3 0 0,0-1 0 0 0,-1-1 0 0 0,1 1 0 0 0,-1-1 1 0 0,1 0-1 0 0,5-4 0 0 0,-7 3-4 0 0,1 0 0 0 0,0-1 0 0 0,4-5 0 0 0,13-19 42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10152 0 0,'0'0'1944'0'0,"-1"-4"-1646"0"0,-2-15 198 0 0,-4-28 193 0 0,5 42-608 0 0,1 0 1 0 0,-1 0-1 0 0,0 0 1 0 0,0 0-1 0 0,0 1 0 0 0,0-1 1 0 0,-5-4-1 0 0,7 7-45 0 0,-1 1 0 0 0,0 0 0 0 0,0 0 0 0 0,0 0-1 0 0,0 0 1 0 0,0 0 0 0 0,0 0 0 0 0,0 0 0 0 0,0 1 0 0 0,0-1 0 0 0,-1 0-1 0 0,1 0 1 0 0,-2 0 0 0 0,2 1-24 0 0,0 0 0 0 0,0 0 1 0 0,0 0-1 0 0,0 0 0 0 0,0 0 0 0 0,0 0 0 0 0,0 0 1 0 0,0 0-1 0 0,0 1 0 0 0,0-1 0 0 0,0 0 0 0 0,0 1 1 0 0,0-1-1 0 0,0 1 0 0 0,0-1 0 0 0,0 1 0 0 0,-1 1 1 0 0,-3 1 12 0 0,1 0 1 0 0,0 1-1 0 0,0 0 1 0 0,0 0 0 0 0,1 0-1 0 0,0 1 1 0 0,-6 9-1 0 0,1 1 8 0 0,-8 19 0 0 0,11-18-9 0 0,-1 0-1 0 0,2 0 1 0 0,-4 25-1 0 0,-1 54 46 0 0,7-73-52 0 0,2 11 21 0 0,5 56-1 0 0,-2-49-4 0 0,-2-32-28 0 0,0 0 0 0 0,0 0 0 0 0,1-1-1 0 0,0 1 1 0 0,6 14 0 0 0,-7-18-4 0 0,1-1 0 0 0,-1 0-1 0 0,1 0 1 0 0,0 0 0 0 0,0-1 0 0 0,0 1 0 0 0,0 0-1 0 0,1-1 1 0 0,-1 1 0 0 0,1-1 0 0 0,0 0 0 0 0,-1 0 0 0 0,1 0-1 0 0,0 0 1 0 0,0 0 0 0 0,6 2 0 0 0,-7-4 0 0 0,1 1-1 0 0,0-1 1 0 0,-1 1 0 0 0,1-1-1 0 0,0 0 1 0 0,-1 0 0 0 0,1 0 0 0 0,0 0-1 0 0,-1 0 1 0 0,1-1 0 0 0,-1 1 0 0 0,1-1-1 0 0,0 0 1 0 0,-1 0 0 0 0,1 0-1 0 0,3-2 1 0 0,0 0 1 0 0,0-1 0 0 0,0 0 0 0 0,0 0 0 0 0,9-9 1 0 0,4-7-3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7832 0 0,'3'1'162'0'0,"24"5"147"0"0,1-1 0 0 0,52 1-1 0 0,-37-3 284 0 0,-26-2-203 0 0,6 1 41 0 0,26-1 0 0 0,-20-5 17 0 0,-28 4-383 0 0</inkml:trace>
  <inkml:trace contextRef="#ctx0" brushRef="#br0" timeOffset="1">201 1 7632 0 0,'0'0'1'0'0,"0"0"1"0"0,-1 0-1 0 0,1 0 0 0 0,0 0 1 0 0,-1 0-1 0 0,1 1 0 0 0,-1-1 1 0 0,1 0-1 0 0,0 0 1 0 0,-1 0-1 0 0,1 1 0 0 0,0-1 1 0 0,-1 0-1 0 0,1 0 0 0 0,0 1 1 0 0,0-1-1 0 0,-1 0 1 0 0,1 1-1 0 0,0-1 0 0 0,0 0 1 0 0,0 1-1 0 0,-1-1 0 0 0,1 0 1 0 0,0 1-1 0 0,0-1 1 0 0,0 1-1 0 0,0-1 0 0 0,0 0 1 0 0,0 1-1 0 0,0-1 0 0 0,0 0 1 0 0,0 1-1 0 0,-1 20 80 0 0,1-7-49 0 0,-3 126 546 0 0,0 4-122 0 0,-3 67 437 0 0,6-197-836 0 0,1 0-1 0 0,0 0 1 0 0,1 0-1 0 0,1 0 1 0 0,0 0-1 0 0,0 0 1 0 0,11 23-1 0 0,-7-26-24 0 0,-1-6 7 0 0</inkml:trace>
  <inkml:trace contextRef="#ctx0" brushRef="#br0" timeOffset="2">352 179 6224 0 0,'0'0'233'0'0,"2"3"4"0"0,0 2-153 0 0,-1-1-1 0 0,1 1 1 0 0,-1-1-1 0 0,0 1 1 0 0,0-1-1 0 0,0 8 0 0 0,7 105 828 0 0,1 0 449 0 0,-13-17-928 0 0,2-45-160 0 0,2-38 250 0 0,1 1-1 0 0,1 0 1 0 0,6 28 0 0 0,-7-45-503 0 0,-1 0 0 0 0,0 0 0 0 0,0 0 0 0 0,1-1 1 0 0,-1 1-1 0 0,1 0 0 0 0,-1 0 0 0 0,1 0 0 0 0,-1 0 1 0 0,1-1-1 0 0,-1 1 0 0 0,1 0 0 0 0,0 0 1 0 0,-1-1-1 0 0,1 1 0 0 0,0 0 0 0 0,-1-1 0 0 0,2 1 1 0 0,6 6 236 0 0,-8-7-254 0 0,0 0-1 0 0,0 1 1 0 0,1-1 0 0 0,-1 0-1 0 0,0 0 1 0 0,0 0 0 0 0,0 1-1 0 0,1-1 1 0 0,-1 0 0 0 0,0 0-1 0 0,0 0 1 0 0,0 0 0 0 0,1 0-1 0 0,-1 0 1 0 0,0 0 0 0 0,0 0-1 0 0,1 1 1 0 0,-1-1 0 0 0,0 0 0 0 0,0 0-1 0 0,0 0 1 0 0,1 0 0 0 0,-1 0-1 0 0,0 0 1 0 0,0 0 0 0 0,1-1-1 0 0,2-1 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8536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55 6632 0 0,'0'5'112'0'0,"0"0"0"0"0,0 1 0 0 0,1-1 0 0 0,0 1 1 0 0,0-1-1 0 0,0 0 0 0 0,2 6 0 0 0,10 35 320 0 0,6 50 0 0 0,11 50 1535 0 0,-26-134-1844 0 0,-1-1 0 0 0,2 0 0 0 0,-1 0 0 0 0,2 0 1 0 0,-1-1-1 0 0,2 1 0 0 0,12 16 0 0 0,-15-23 140 0 0,1-1 1 0 0,-1 1-1 0 0,11 5 0 0 0,-9-5-148 0 0,-5-4-101 0 0,-1 0 0 0 0,1 1 0 0 0,-1-1 0 0 0,1 0 0 0 0,0 0 1 0 0,-1 1-1 0 0,1-1 0 0 0,0 0 0 0 0,-1 0 0 0 0,1 0 0 0 0,0 0 0 0 0,-1 0 0 0 0,1 0 0 0 0,0 0 0 0 0,-1 0 0 0 0,1 0 1 0 0,0 0-1 0 0,-1-1 0 0 0,1 1 0 0 0,0 0 0 0 0,-1 0 0 0 0,1-1 0 0 0,0 1 0 0 0,0-1 0 0 0,0 0 2 0 0,1 0 0 0 0,-1 0 0 0 0,0 0 0 0 0,0 0 0 0 0,0 0 0 0 0,0 0 0 0 0,0 0 0 0 0,0-1 0 0 0,0 1 0 0 0,0 0 0 0 0,0-3 0 0 0,6-13 16 0 0,-1-1 1 0 0,-1 0 0 0 0,5-32-1 0 0,-5 14 48 0 0,-1-37-1 0 0,-3 34 92 0 0,-7-46 0 0 0,4 69-123 0 0,0-1 0 0 0,-2 1 0 0 0,0-1 1 0 0,-1 1-1 0 0,-8-18 0 0 0,11 31-29 0 0,0-1 0 0 0,0 1 0 0 0,0-1-1 0 0,0 1 1 0 0,0 0 0 0 0,-1 0 0 0 0,1 0 0 0 0,-1 1 0 0 0,0-1 0 0 0,0 0-1 0 0,0 1 1 0 0,0 0 0 0 0,-4-3 0 0 0,4 4-5 0 0,1 0 0 0 0,-1 0 0 0 0,0 0-1 0 0,1 1 1 0 0,-1-1 0 0 0,0 1 0 0 0,1-1 0 0 0,-1 1 0 0 0,0 0 0 0 0,0 0-1 0 0,1 0 1 0 0,-1 0 0 0 0,0 0 0 0 0,0 1 0 0 0,1 0 0 0 0,-1-1 0 0 0,0 1 0 0 0,1 0-1 0 0,-4 2 1 0 0,1-1 30 0 0,0 1 0 0 0,0 1 0 0 0,0-1 0 0 0,1 1-1 0 0,-1-1 1 0 0,1 1 0 0 0,0 1 0 0 0,0-1 0 0 0,0 0-1 0 0,1 1 1 0 0,-6 9 0 0 0,-1 4 171 0 0,-14 38 1 0 0,23-52-194 0 0,0-3 5 0 0,1 1 0 0 0,0-1 1 0 0,-1 0-1 0 0,1 1 0 0 0,0-1 1 0 0,0 1-1 0 0,0-1 0 0 0,0 0 1 0 0,0 1-1 0 0,0-1 0 0 0,1 0 1 0 0,-1 1-1 0 0,0-1 0 0 0,1 0 0 0 0,-1 1 1 0 0,1-1-1 0 0,-1 0 0 0 0,1 1 1 0 0,0-1-1 0 0,-1 0 0 0 0,2 1 1 0 0,-1 0 0 0 0,1 0 0 0 0,-1-1 0 0 0,0 1 0 0 0,1-1 0 0 0,0 1 0 0 0,-1-1 0 0 0,1 0 0 0 0,0 1 0 0 0,0-1 0 0 0,0 0 0 0 0,-1 0 0 0 0,5 1 0 0 0,2-1 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2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11760 0 0,'0'0'178'0'0,"4"1"10"0"0,-2-1-154 0 0,1 1-1 0 0,0 0 0 0 0,0-1 1 0 0,-1 1-1 0 0,1 1 0 0 0,-1-1 1 0 0,1 0-1 0 0,-1 0 0 0 0,1 1 1 0 0,-1 0-1 0 0,0-1 0 0 0,0 1 1 0 0,4 4-1 0 0,1 3 81 0 0,1 1 0 0 0,-1 0 0 0 0,-1 1 0 0 0,0 0 0 0 0,-1 0 0 0 0,0 0 0 0 0,5 18 0 0 0,-6-13 59 0 0,0 0 0 0 0,-2 0 0 0 0,1-1 0 0 0,-1 30 0 0 0,-9 65 413 0 0,7-104-528 0 0,-1 2 23 0 0,0-1-8 0 0,0 1 0 0 0,1-1 0 0 0,0 0 0 0 0,0 1 0 0 0,1-1 0 0 0,0 0 0 0 0,2 9 1 0 0,-2-10 73 0 0,-1-6-142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0 0 0 0,0 0 0 0 0,4-6 22 0 0,-2 2-12 0 0,0 0 0 0 0,0 1 0 0 0,0-1 0 0 0,-1 0 0 0 0,1 0 0 0 0,0-5 0 0 0,3-7 4 0 0,53-165 125 0 0,-25 90-61 0 0,-29 81-65 0 0,0-1 1 0 0,0 1 0 0 0,1 0-1 0 0,0 0 1 0 0,10-15-1 0 0,-7 14 6 0 0,-4 3-6 0 0,2 1-1 0 0,-1 0 0 0 0,9-9 0 0 0,-11 14-6 0 0,-1-1-1 0 0,1 1 0 0 0,0 0 0 0 0,1 0 0 0 0,-1 0 0 0 0,0 0 0 0 0,1 1 1 0 0,-1 0-1 0 0,0-1 0 0 0,1 1 0 0 0,4-1 0 0 0,-6 2 2 0 0,0 0-1 0 0,-1 0 0 0 0,1 0 1 0 0,-1 0-1 0 0,1 1 0 0 0,-1-1 1 0 0,1 0-1 0 0,-1 1 0 0 0,1-1 1 0 0,-1 1-1 0 0,1-1 0 0 0,-1 1 1 0 0,1 0-1 0 0,-1 0 1 0 0,0 0-1 0 0,1-1 0 0 0,-1 1 1 0 0,0 0-1 0 0,0 1 0 0 0,2 1 1 0 0,2 3 17 0 0,0 0 1 0 0,7 11-1 0 0,-12-16-28 0 0,8 12 29 0 0,-2 0 0 0 0,1 1-1 0 0,-2-1 1 0 0,0 1 0 0 0,4 18 0 0 0,10 74 178 0 0,-14-67-120 0 0,12 42 0 0 0,18 19 144 0 0,-25-75-96 0 0,-9-23-120 0 0,-1 0 0 0 0,1 0 0 0 0,1 0 0 0 0,-1 0 0 0 0,0 0 0 0 0,0 0 0 0 0,3 3 0 0 0,-3-5-12 0 0,-1 1 1 0 0,1-1-1 0 0,-1 1 0 0 0,1-1 0 0 0,-1 0 1 0 0,1 1-1 0 0,0-1 0 0 0,-1 0 0 0 0,1 1 1 0 0,-1-1-1 0 0,1 0 0 0 0,0 0 0 0 0,-1 1 1 0 0,1-1-1 0 0,0 0 0 0 0,-1 0 0 0 0,1 0 1 0 0,0 0-1 0 0,-1 0 0 0 0,1 0 0 0 0,0 0 1 0 0,-1 0-1 0 0,1 0 0 0 0,0 0 0 0 0,-1-1 1 0 0,1 1-1 0 0,0 0 0 0 0,-1 0 1 0 0,2-1-1 0 0,4-3 24 0 0,1 1-1 0 0,-1-1 1 0 0,-1-1 0 0 0,1 1 0 0 0,8-10-1 0 0,-3 0 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7736 0 0,'0'0'1057'0'0,"-4"3"-914"0"0,-1 0-54 0 0,1 0 0 0 0,-1 1 0 0 0,1-1 0 0 0,0 1 0 0 0,0 0 0 0 0,0 0 0 0 0,1 1 0 0 0,0-1 0 0 0,0 1 0 0 0,0 0 0 0 0,0-1 0 0 0,0 2 0 0 0,1-1 0 0 0,0 0 0 0 0,0 0 0 0 0,-1 7 0 0 0,2-7-44 0 0,1 0 1 0 0,0 0-1 0 0,-1 0 0 0 0,2 0 0 0 0,-1 0 1 0 0,1 0-1 0 0,-1 0 0 0 0,1 0 0 0 0,2 7 1 0 0,2 0 168 0 0,0 1 1 0 0,8 12-1 0 0,8 19 59 0 0,-4-6-155 0 0,-13-31-103 0 0,0 1 1 0 0,-1 0-1 0 0,1 0 0 0 0,-2 1 0 0 0,1-1 0 0 0,-1 1 1 0 0,0-1-1 0 0,1 17 0 0 0,-3-22-6 0 0,0 1-1 0 0,-1-1 1 0 0,1 0 0 0 0,0 0-1 0 0,-1 1 1 0 0,-1 4 0 0 0,1-7-8 0 0,1 0 1 0 0,-1 0 0 0 0,1 0 0 0 0,-1-1-1 0 0,1 1 1 0 0,-1 0 0 0 0,1 0-1 0 0,-1 0 1 0 0,0-1 0 0 0,1 1 0 0 0,-1 0-1 0 0,0-1 1 0 0,0 1 0 0 0,0-1-1 0 0,1 1 1 0 0,-1-1 0 0 0,0 1 0 0 0,0-1-1 0 0,0 1 1 0 0,0-1 0 0 0,0 0-1 0 0,0 0 1 0 0,0 1 0 0 0,0-1 0 0 0,-2 0-1 0 0,-7 1 15 0 0,7-1-14 0 0,0 1 1 0 0,1-1-1 0 0,-1 0 0 0 0,0 0 0 0 0,0 0 0 0 0,1 0 0 0 0,-1 0 0 0 0,0-1 0 0 0,-4-1 1 0 0,0-1 0 0 0,-1 0 0 0 0,1 0 0 0 0,0-1 0 0 0,-7-5 1 0 0,3 1 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2104 0 0,'0'0'72'0'0,"2"3"0"0"0,6 5-28 0 0,-5-4-15 0 0,1 0-1 0 0,-1 0 0 0 0,1 0 0 0 0,-1 0 1 0 0,0 1-1 0 0,-1-1 0 0 0,1 1 0 0 0,3 9 1 0 0,-4-8-22 0 0,14 55 569 0 0,10 68-1 0 0,-7 38 719 0 0,-19-132-658 0 0,0-25-437 0 0,0-1 0 0 0,2 14 0 0 0,-1-13-55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3808 0 0,'21'-20'16'0'0,"-19"18"-12"0"0,1 0 1 0 0,0 0-1 0 0,0 0 0 0 0,0 1 1 0 0,0 0-1 0 0,0-1 0 0 0,0 1 0 0 0,0 0 1 0 0,6-1-1 0 0,0-1 1 0 0,1 1 24 0 0,0 1 0 0 0,-1-1 0 0 0,1 2 1 0 0,0-1-1 0 0,0 1 0 0 0,0 1 0 0 0,0 0 0 0 0,11 2 1 0 0,-18-2-10 0 0,1-1 0 0 0,-1 1 1 0 0,1 0-1 0 0,-1 0 1 0 0,0 1-1 0 0,0-1 1 0 0,1 1-1 0 0,-1-1 1 0 0,0 1-1 0 0,0 0 1 0 0,-1 0-1 0 0,1 1 1 0 0,0-1-1 0 0,-1 0 1 0 0,1 1-1 0 0,-1 0 1 0 0,0-1-1 0 0,0 1 1 0 0,0 0-1 0 0,0 0 1 0 0,0 0-1 0 0,-1 0 1 0 0,1 0-1 0 0,-1 1 0 0 0,0-1 1 0 0,0 0-1 0 0,0 1 1 0 0,0 3-1 0 0,0 0 32 0 0,0 0-1 0 0,-1-1 1 0 0,0 1-1 0 0,0 0 0 0 0,0 0 1 0 0,-1 0-1 0 0,0-1 1 0 0,0 1-1 0 0,-1 0 0 0 0,0-1 1 0 0,0 0-1 0 0,-1 1 0 0 0,-6 11 1 0 0,2-7-28 0 0,0-1 0 0 0,-1 1 0 0 0,0-2 0 0 0,-1 1 0 0 0,0-1 0 0 0,0 0 0 0 0,-1-1 0 0 0,0 0 0 0 0,-12 7 0 0 0,6-8 1 0 0,-4-3 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237 112 3504 0 0,'0'0'417'0'0,"-2"-3"-346"0"0,-18-33 449 0 0,18 33-429 0 0,0 0 0 0 0,0 0 1 0 0,0 0-1 0 0,-1 1 0 0 0,1-1 0 0 0,-1 0 1 0 0,0 1-1 0 0,0 0 0 0 0,0-1 0 0 0,0 1 1 0 0,-4-1-1 0 0,2 0-42 0 0,0 1 1 0 0,0 0 0 0 0,0 0-1 0 0,0 0 1 0 0,0 1 0 0 0,0-1-1 0 0,-6 1 1 0 0,7 0 16 0 0,-1 2-1 0 0,1-1 1 0 0,-1 0 0 0 0,1 1 0 0 0,0 0 0 0 0,0 0-1 0 0,-1 0 1 0 0,1 1 0 0 0,0-1 0 0 0,0 1 0 0 0,0 0-1 0 0,0 0 1 0 0,1 0 0 0 0,-1 1 0 0 0,0 0 0 0 0,1-1-1 0 0,0 1 1 0 0,0 0 0 0 0,-6 7 0 0 0,3-2-28 0 0,0-1-1 0 0,1 1 1 0 0,0 1 0 0 0,1-1 0 0 0,-1 1-1 0 0,1 0 1 0 0,1 0 0 0 0,-3 10 0 0 0,4-10-14 0 0,1-1 0 0 0,0 1 0 0 0,0-1 0 0 0,0 1 0 0 0,2-1 0 0 0,-1 1 0 0 0,2 10 0 0 0,-1-13 2 0 0,0-1 0 0 0,0 0 0 0 0,1 0 1 0 0,-1 0-1 0 0,1 0 0 0 0,1 0 0 0 0,-1 0 0 0 0,0 0 0 0 0,1-1 0 0 0,0 1 0 0 0,0-1 1 0 0,6 7-1 0 0,-6-8-5 0 0,0 0 0 0 0,0-1 0 0 0,1 0 0 0 0,-1 1 0 0 0,0-1 0 0 0,1 0 0 0 0,-1 0 0 0 0,1-1 0 0 0,4 2 0 0 0,-5-2-3 0 0,-1-1 1 0 0,1 1-1 0 0,-1-1 1 0 0,1 0-1 0 0,-1 0 1 0 0,1 0-1 0 0,-1 0 1 0 0,1 0 0 0 0,-1-1-1 0 0,1 1 1 0 0,-1-1-1 0 0,0 0 1 0 0,1 0-1 0 0,-1 0 1 0 0,4-1-1 0 0,-1-2 7 0 0,0 1 0 0 0,0-1 1 0 0,0 0-1 0 0,0 0 0 0 0,-1 0 0 0 0,0 0 0 0 0,7-10 0 0 0,-1 0 45 0 0,13-24-1 0 0,-5-3 26 0 0,-12 27-54 0 0,7-14 1 0 0,-8 18-15 0 0,-1 1 1 0 0,0 0-1 0 0,-1-1 0 0 0,0 0 1 0 0,0 0-1 0 0,-1 0 1 0 0,-1 0-1 0 0,2-17 0 0 0,0 10 27 0 0,0-2 84 0 0,2 74 157 0 0,0-3-178 0 0,-2-9-59 0 0,1 21 62 0 0,-4-53-72 0 0,1 0 1 0 0,0 0-1 0 0,1 0 1 0 0,0 0-1 0 0,1-1 1 0 0,0 1-1 0 0,5 10 1 0 0,-4-14-1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0,'0'0'0'0'0,"0"19"0"0"0,2 8 248 0 0,2 4 0 0 0,-1 0 8 0 0,0 6 0 0 0,0-1-144 0 0,3-3 0 0 0,0-1 0 0 0,-3 6 0 0 0,1-9 208 0 0,-1-7-8 0 0,2-1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7528 0 0,'4'-4'41'0'0,"1"1"-1"0"0,-1 0 1 0 0,9-4 0 0 0,-11 6-23 0 0,0 1 0 0 0,0-1-1 0 0,0 1 1 0 0,0-1 0 0 0,1 1-1 0 0,-1 0 1 0 0,0-1 0 0 0,0 1 0 0 0,0 0-1 0 0,0 1 1 0 0,4 0 0 0 0,1 0 51 0 0,-1 1 1 0 0,0 0-1 0 0,0 1 0 0 0,12 6 1 0 0,-13-6 23 0 0,-4-2-81 0 0,0-1 0 0 0,0 1 0 0 0,-1 0 0 0 0,1-1 0 0 0,0 1 0 0 0,0 0 0 0 0,-1 0 0 0 0,1-1 0 0 0,-1 1 0 0 0,1 0 0 0 0,-1 0 1 0 0,1 0-1 0 0,-1 0 0 0 0,1 0 0 0 0,-1 0 0 0 0,0 0 0 0 0,0 0 0 0 0,1 1 0 0 0,1 5 36 0 0,4 7 19 0 0,-4-11-49 0 0,0 0 1 0 0,0 1-1 0 0,-1-1 0 0 0,0 0 1 0 0,1 1-1 0 0,-1-1 1 0 0,-1 1-1 0 0,1 0 0 0 0,0 5 1 0 0,-1-1 24 0 0,0-1 1 0 0,-1 0-1 0 0,0 0 1 0 0,0 1 0 0 0,0-1-1 0 0,-1 0 1 0 0,0 0-1 0 0,-7 13 1 0 0,-20 25 188 0 0,23-37-189 0 0,0 0 0 0 0,-1-1 0 0 0,1 1-1 0 0,-13 9 1 0 0,18-16-33 0 0,-1 0-1 0 0,0 0 1 0 0,1 0-1 0 0,-1 0 1 0 0,0 0-1 0 0,0 0 1 0 0,0 0-1 0 0,0 0 1 0 0,0-1-1 0 0,0 1 1 0 0,0-1-1 0 0,0 1 1 0 0,0-1-1 0 0,0 0 1 0 0,-2 0-1 0 0,0-1 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5320 0 0,'0'0'200'0'0,"3"1"1"0"0,9 1-37 0 0,-2 0 19 0 0,1 0 0 0 0,17 0 0 0 0,-12-1 145 0 0,0-2-1 0 0,17-3 0 0 0,-27 3-236 0 0,-1 0 0 0 0,1-1 0 0 0,0 1 1 0 0,-1-1-1 0 0,0-1 0 0 0,1 1 0 0 0,-1-1 0 0 0,0 0 1 0 0,7-5-1 0 0,-9 5 8 0 0,1 0-1 0 0,-1 0 1 0 0,0 0 0 0 0,0 0 0 0 0,0 0 0 0 0,0-1-1 0 0,-1 1 1 0 0,1-1 0 0 0,2-5 0 0 0,-4 6-51 0 0,0 1-1 0 0,-1-1 1 0 0,1 1 0 0 0,-1-1 0 0 0,1 1-1 0 0,-1-1 1 0 0,0 1 0 0 0,0-1 0 0 0,0 0 0 0 0,0 1-1 0 0,-1-1 1 0 0,1 1 0 0 0,-1-1 0 0 0,1 1-1 0 0,-1-1 1 0 0,0 1 0 0 0,-2-4 0 0 0,2 3-26 0 0,0 0 0 0 0,-1 0 0 0 0,1 1 1 0 0,-1-1-1 0 0,0 0 0 0 0,0 1 0 0 0,0-1 1 0 0,-4-3-1 0 0,5 5-15 0 0,0 0-1 0 0,0 1 1 0 0,0-1 0 0 0,0 0 0 0 0,0 1 0 0 0,0-1 0 0 0,-1 1 0 0 0,1 0 0 0 0,0-1-1 0 0,0 1 1 0 0,0 0 0 0 0,0 0 0 0 0,-1-1 0 0 0,1 1 0 0 0,0 0 0 0 0,0 0-1 0 0,0 0 1 0 0,-1 1 0 0 0,1-1 0 0 0,0 0 0 0 0,0 0 0 0 0,0 1 0 0 0,0-1-1 0 0,-1 0 1 0 0,1 1 0 0 0,-1 0 0 0 0,-2 2 21 0 0,0 0 1 0 0,-1 0-1 0 0,2 0 1 0 0,-1 0-1 0 0,0 1 1 0 0,1-1-1 0 0,-1 1 1 0 0,1 0-1 0 0,0 0 1 0 0,-2 5-1 0 0,-5 8 35 0 0,-8 21 0 0 0,17-37-59 0 0,-29 83 281 0 0,30-83-284 0 0,-2 7 38 0 0,0 0 0 0 0,1 0 0 0 0,0 15 0 0 0,0-9 12 0 0,1-11-33 0 0,0 1 0 0 0,0 0 0 0 0,1-1 0 0 0,-1 1 0 0 0,1-1 0 0 0,0 1 0 0 0,0-1 0 0 0,0 1 0 0 0,1-1-1 0 0,-1 1 1 0 0,1-1 0 0 0,0 0 0 0 0,0 0 0 0 0,0 0 0 0 0,0 0 0 0 0,0 0 0 0 0,1-1 0 0 0,-1 1 0 0 0,1-1 0 0 0,0 1 0 0 0,-1-1 0 0 0,1 0 0 0 0,0 0 0 0 0,1 0 0 0 0,3 1 0 0 0,-2 0 8 0 0,-3-3-13 0 0,0 1 0 0 0,0 0 0 0 0,0 0 0 0 0,0 0 0 0 0,0-1 0 0 0,-1 1 0 0 0,1-1 0 0 0,1 0 0 0 0,-1 0 0 0 0,0 1 0 0 0,0-1 0 0 0,0 0 0 0 0,0-1 0 0 0,0 1 0 0 0,3-1 0 0 0,12-5 76 0 0,26-15 0 0 0,-24 9-33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9144 0 0,'5'47'471'0'0,"1"16"187"0"0,1 27 238 0 0,-1 8 919 0 0,-7-65-1337 0 0,1-33-473 0 0,0 0 0 0 0,0 0 0 0 0,0 0 0 0 0,0 0 0 0 0,0 0 0 0 0,0 0 0 0 0,0 0-1 0 0,0 0 1 0 0,0 0 0 0 0,0-1 0 0 0,-1 1 0 0 0,1 0 0 0 0,0 0 0 0 0,0 0 0 0 0,0 0 0 0 0,0 0 0 0 0,0 0 0 0 0,0 0-1 0 0,0 0 1 0 0,0 0 0 0 0,0 0 0 0 0,0 0 0 0 0,-1 0 0 0 0,1 0 0 0 0,0 0 0 0 0,0 0 0 0 0,0 0 0 0 0,0 1-1 0 0,0-1 1 0 0,0 0 0 0 0,0 0 0 0 0,0 0 0 0 0,0 0 0 0 0,0 0 0 0 0,0 0 0 0 0,0 0 0 0 0,-1 0 0 0 0,1 0 0 0 0,0 0-1 0 0,0 0 1 0 0,0 0 0 0 0,0 0 0 0 0,0 0 0 0 0,0 0 0 0 0,0 0 0 0 0,0 1 0 0 0,0-1 0 0 0,0 0 0 0 0,0 0-1 0 0,0 0 1 0 0,0 0 0 0 0,0 0 0 0 0,0 0 0 0 0,0 0 0 0 0,0 0 0 0 0,0 0 0 0 0,0 0 0 0 0,0 0 0 0 0,0 1 0 0 0,0-1-1 0 0,0 0 1 0 0,0 0 0 0 0,0 0 0 0 0,0 0 0 0 0,-4-6 112 0 0,3-3-88 0 0,0 0 0 0 0,0 1 0 0 0,1-17 0 0 0,0 2 9 0 0,-1 7-18 0 0,1 0 0 0 0,1 0 0 0 0,1 0 0 0 0,0 1 0 0 0,1-1 0 0 0,7-21 0 0 0,-8 30-13 0 0,1 0 1 0 0,0 1-1 0 0,0-1 0 0 0,0 0 1 0 0,1 1-1 0 0,0 0 0 0 0,0 0 1 0 0,1 0-1 0 0,0 0 0 0 0,0 1 0 0 0,0-1 1 0 0,0 1-1 0 0,1 1 0 0 0,0-1 1 0 0,13-7-1 0 0,33-7-4 0 0,-45 16-3 0 0,0 0 0 0 0,1 1 0 0 0,-1 0 0 0 0,10-1 0 0 0,1 0 0 0 0,4-2 0 0 0</inkml:trace>
  <inkml:trace contextRef="#ctx0" brushRef="#br0" timeOffset="1">651 0 2608 0 0,'0'0'1416'0'0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1600 0 0,'0'0'312'0'0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8240 0 0,'0'0'570'0'0,"4"-3"-391"0"0,4-2-64 0 0,0 0 1 0 0,0 0-1 0 0,0 1 0 0 0,1 0 1 0 0,11-4-1 0 0,64-4 785 0 0,-30 5-676 0 0,43-2 179 0 0,-89 8-364 0 0,-1 1-1 0 0,0 0 1 0 0,1 0 0 0 0,-1 0 0 0 0,0 1 0 0 0,14 4 0 0 0,-11-3 17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2208 0 0,'179'-27'35'0'0,"1"13"26"0"0,-178 14-61 0 0,20-1 5 0 0,115-11 23 0 0,-108 8-21 0 0,120-13 34 0 0,388-20 119 0 0,352-51-18 0 0,-574 52-106 0 0,-101 10-15 0 0,565-70 60 0 0,-230 37-25 0 0,-264 30-33 0 0,130-9 4 0 0,-415 38-27 0 0,396-30 37 0 0,-362 27-34 0 0,326-28 21 0 0,-68 14-1 0 0,558-22 174 0 0,-638 30-145 0 0,49 0 53 0 0,-87 2 217 0 0,4 0 109 0 0,-56 0-213 0 0,-68 3-121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5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0,'0'0'115'0'0,"3"5"-74"0"0,-3-4-41 0 0,3 4 11 0 0,-1 0-1 0 0,1 1 1 0 0,-2 0-1 0 0,1-1 1 0 0,-1 1-1 0 0,1 0 1 0 0,-1 0-1 0 0,0 8 1 0 0,3 69 751 0 0,1 27 1274 0 0,3 171-733 0 0,-3 97 133 0 0,0-165-598 0 0,-2-69-604 0 0,1 116 34 0 0,0 7-98 0 0,11 200-34 0 0,-13-382-113 0 0,4 159 241 0 0,-5-108 175 0 0,-1-14-133 0 0,-2-29-93 0 0,0-29 381 0 0,-1-28 11 0 0,2-28-430 0 0,0 0 0 0 0,1 0 0 0 0,0 0 0 0 0,0 0 0 0 0,2 9 0 0 0,-2-13-129 0 0,1 0 1 0 0,-1 0-1 0 0,0 0 0 0 0,-1 0 1 0 0,1 0-1 0 0,-1 0 1 0 0,-1 7-1 0 0,-2 15 189 0 0,3-5 28 0 0,0-18-209 0 0,1 1 0 0 0,-1 0 0 0 0,1-1 0 0 0,0 1 0 0 0,0 0 1 0 0,2 5-1 0 0,-2-6 54 0 0,0 0 1 0 0,1 0 0 0 0,-1 0-1 0 0,0 0 1 0 0,-1-1 0 0 0,1 1 0 0 0,-1 4-1 0 0,-1 7 437 0 0,2-14-438 0 0,0 17 1417 0 0,0-15-1469 0 0,0-1-23 0 0,0-1-1 0 0,0 1 1 0 0,0 0 0 0 0,0-1-1 0 0,0 1 1 0 0,0-1-1 0 0,0 1 1 0 0,0-1-1 0 0,0 1 1 0 0,0-1-1 0 0,1 1 1 0 0,-1-1-1 0 0,0 1 1 0 0,0-1-1 0 0,0 1 1 0 0,1-1-1 0 0,-1 1 1 0 0,0-1-1 0 0,0 1 1 0 0,1-1-1 0 0,-1 0 1 0 0,0 1-1 0 0,1-1 1 0 0,-1 0 0 0 0,1 1-1 0 0,-1-1 1 0 0,0 0-1 0 0,1 1 1 0 0,0-1-1 0 0,4 5 122 0 0,-4-5-133 0 0,-1 0 0 0 0,0 1 0 0 0,1-1 1 0 0,-1 1-1 0 0,1-1 0 0 0,-1 0 0 0 0,0 0 1 0 0,1 1-1 0 0,-1-1 0 0 0,1 0 0 0 0,-1 0 1 0 0,1 1-1 0 0,-1-1 0 0 0,1 0 0 0 0,-1 0 1 0 0,1 0-1 0 0,-1 0 0 0 0,1 0 0 0 0,0 1 22 0 0,0-1-1 0 0,0 1 0 0 0,-1 0 1 0 0,1-1-1 0 0,0 1 0 0 0,-1 0 0 0 0,1-1 1 0 0,0 1-1 0 0,-1 0 0 0 0,1 0 0 0 0,-1 0 1 0 0,1-1-1 0 0,-1 1 0 0 0,1 0 0 0 0,-1 0 1 0 0,0 0-1 0 0,0 0 0 0 0,1 0 1 0 0,-1 1-1 0 0,14 7 575 0 0,-2-5-522 0 0,0 0 1 0 0,0 0-1 0 0,1-1 0 0 0,-1-1 1 0 0,1 0-1 0 0,17 0 1 0 0,16 3 20 0 0,46 2 116 0 0,-38-5-117 0 0,249 14 179 0 0,69-9-39 0 0,-81-2-130 0 0,94-5 55 0 0,-165-2-96 0 0,610-5 184 0 0,3 16-35 0 0,-708-7-196 0 0,155 8 44 0 0,-57 0-24 0 0,-15-1-3 0 0,30 2 15 0 0,-79-4-16 0 0,46 1 7 0 0,81-4 36 0 0,-284-4-94 0 0,93 3 35 0 0,144 0 59 0 0,-144-11-31 0 0,-82 5-51 0 0,-3 0-4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 0 0,'-1'22'2'0'0,"0"0"1"0"0,5 38-1 0 0,-2-33-1 0 0,13 87 427 0 0,-11-86-299 0 0,-3-20-48 0 0,40 227 1257 0 0,-38-218-1034 0 0,1 19-1 0 0,-3-20-14 0 0,5 21-1 0 0,19 65 161 0 0,-22-91-415 0 0,1-1 0 0 0,0 1 1 0 0,1 0-1 0 0,6 11 0 0 0,27 38-13 0 0,-14-22 9 0 0,144 227 510 0 0,-90-159-211 0 0,-51-70-237 0 0,130 153 1589 0 0,-57-81-1275 0 0,-45-48-220 0 0,0-3 138 0 0,71 56 0 0 0,71 35 124 0 0,-40-26-28 0 0,42 35-84 0 0,-153-127-187 0 0,2-1 1 0 0,92 41-1 0 0,166 88 293 0 0,-295-152-408 0 0,71 35 319 0 0,133 46 1 0 0,-83-37-182 0 0,-51-20 187 0 0,139 33 0 0 0,-172-52-239 0 0,60 14 64 0 0,441 93 1027 0 0,-458-100-1060 0 0,39 7 39 0 0,229 21 752 0 0,-127-19-500 0 0,-166-19-275 0 0,81 5 278 0 0,-80-8-278 0 0,-60-4-146 0 0,23 1 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77 392 0 0,'30'6'1069'0'0,"1"-2"0"0"0,53 1 1 0 0,-1-1 579 0 0,17 0-1293 0 0,-22-1-264 0 0,151 5 1065 0 0,-70-5-241 0 0,37 0-478 0 0,137-5 239 0 0,195-4 479 0 0,-320 4-942 0 0,-45 2-67 0 0,52 0 54 0 0,78-3 5 0 0,78 0-11 0 0,30 2-14 0 0,-201-1-112 0 0,13-6-1 0 0,-85 1-24 0 0,118-5 23 0 0,89-3 20 0 0,-297 15-81 0 0,226-10 28 0 0,-178 4-37 0 0,55-5-2 0 0,-64 7-21 0 0,10-1-22 0 0,20-10-78 0 0,-89 11 102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71 1104 0 0,'0'0'169'0'0,"-1"-4"7"0"0,1 2-164 0 0,-1-3 72 0 0,1-1 0 0 0,-1 1 0 0 0,-1 0 0 0 0,1 0-1 0 0,-1 0 1 0 0,0 0 0 0 0,0 0 0 0 0,-3-4 0 0 0,1 2 354 0 0,4 6-408 0 0,0 1-1 0 0,-1 0 1 0 0,1-1 0 0 0,0 1 0 0 0,0-1-1 0 0,0 1 1 0 0,-1 0 0 0 0,1-1 0 0 0,0 1-1 0 0,-1 0 1 0 0,1-1 0 0 0,0 1 0 0 0,-1 0 0 0 0,1-1-1 0 0,0 1 1 0 0,-1 0 0 0 0,1 0 0 0 0,0 0-1 0 0,-1-1 1 0 0,1 1 0 0 0,-1 0 0 0 0,1 0-1 0 0,0 0 1 0 0,-1 0 0 0 0,1 0 0 0 0,-1-1-1 0 0,1 1 1 0 0,-1 0 0 0 0,1 0 0 0 0,-1 0-1 0 0,1 0 1 0 0,0 0 0 0 0,-1 1 0 0 0,1-1 0 0 0,-1 0-1 0 0,1 0 1 0 0,-1 0 0 0 0,1 0 0 0 0,0 0-1 0 0,-1 1 1 0 0,0-1 0 0 0,-10 4 284 0 0,-1 1 0 0 0,1 0 0 0 0,0 1 0 0 0,0 0 0 0 0,1 1 0 0 0,-11 8 0 0 0,8-5-239 0 0,10-8-48 0 0,0 0 0 0 0,0 1-1 0 0,0-1 1 0 0,0 1 0 0 0,0 0 0 0 0,1 0-1 0 0,0 0 1 0 0,-1 0 0 0 0,1 1 0 0 0,0-1-1 0 0,0 0 1 0 0,1 1 0 0 0,-1 0 0 0 0,1-1-1 0 0,0 1 1 0 0,-2 5 0 0 0,3-7-25 0 0,0-1 1 0 0,0 1-1 0 0,0-1 1 0 0,0 0 0 0 0,0 1-1 0 0,1-1 1 0 0,-1 1-1 0 0,0-1 1 0 0,1 0-1 0 0,-1 1 1 0 0,1-1-1 0 0,-1 0 1 0 0,1 1 0 0 0,-1-1-1 0 0,1 0 1 0 0,0 0-1 0 0,0 1 1 0 0,1 0-1 0 0,2 2 74 0 0,0-1 0 0 0,0 1-1 0 0,8 4 1 0 0,8 9 223 0 0,44 48 69 0 0,-56-56-213 0 0,-1 1-1 0 0,0 1 0 0 0,0-1 0 0 0,-1 1 1 0 0,0 1-1 0 0,-1-1 0 0 0,0 1 0 0 0,3 15 0 0 0,-8-26-132 0 0,0 0 0 0 0,0 1 0 0 0,0-1-1 0 0,0 1 1 0 0,0-1 0 0 0,0 0 0 0 0,0 1-1 0 0,-1-1 1 0 0,1 0 0 0 0,-1 1 0 0 0,1-1-1 0 0,-1 0 1 0 0,1 0 0 0 0,-1 0 0 0 0,0 1-1 0 0,0-1 1 0 0,0 1 0 0 0,-17 19 210 0 0,16-20-219 0 0,1 0 0 0 0,-1 0 0 0 0,0 0 0 0 0,1 0 0 0 0,-1-1-1 0 0,0 1 1 0 0,1-1 0 0 0,-1 1 0 0 0,0-1 0 0 0,0 0 0 0 0,1 1-1 0 0,-1-1 1 0 0,0 0 0 0 0,0 0 0 0 0,-3-1 0 0 0,-6 2 37 0 0,8-1-39 0 0,1-1 0 0 0,-1 1-1 0 0,1 0 1 0 0,-1-1-1 0 0,1 1 1 0 0,0-1-1 0 0,-1 1 1 0 0,1-1 0 0 0,0 0-1 0 0,-1 0 1 0 0,1 0-1 0 0,0-1 1 0 0,-3-1 0 0 0,-10-5 35 0 0,13 7-38 0 0,0 0 0 0 0,0 0 0 0 0,0 0 0 0 0,0 0 0 0 0,0 0 0 0 0,0 0 0 0 0,0-1 0 0 0,0 1 0 0 0,1-1 0 0 0,-1 1 0 0 0,0-1 0 0 0,1 0 0 0 0,0 0 0 0 0,-1 1 0 0 0,1-1 0 0 0,0 0 0 0 0,0 0 0 0 0,-2-4 0 0 0,2-2 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 5016 0 0,'0'0'321'0'0,"-4"-1"-218"0"0,2 0-87 0 0,0 0 0 0 0,0 0 1 0 0,0 0-1 0 0,-1 1 0 0 0,1-1 1 0 0,0 1-1 0 0,-1-1 0 0 0,1 1 1 0 0,0 0-1 0 0,-1 0 0 0 0,1 0 1 0 0,0 0-1 0 0,0 1 0 0 0,-1-1 1 0 0,1 1-1 0 0,-3 0 0 0 0,2 0 43 0 0,-1 0 0 0 0,0 1 0 0 0,1-1 0 0 0,-1 1 0 0 0,1 0 0 0 0,0 0 0 0 0,0 0-1 0 0,-1 0 1 0 0,1 1 0 0 0,1-1 0 0 0,-1 1 0 0 0,0 0 0 0 0,1 0 0 0 0,-1 0 0 0 0,-3 5 0 0 0,1-1-39 0 0,2-3-14 0 0,0 0 0 0 0,1-1 1 0 0,-1 1-1 0 0,-3 8 0 0 0,6-11-4 0 0,-1 1-1 0 0,1-1 0 0 0,0 1 0 0 0,-1-1 0 0 0,1 1 0 0 0,0-1 1 0 0,0 1-1 0 0,0-1 0 0 0,0 1 0 0 0,0-1 0 0 0,0 0 0 0 0,1 1 1 0 0,-1-1-1 0 0,0 1 0 0 0,1-1 0 0 0,-1 1 0 0 0,1-1 0 0 0,-1 0 0 0 0,1 1 1 0 0,1 0-1 0 0,4 9 7 0 0,0-1 0 0 0,2-1-1 0 0,-1 1 1 0 0,1-1 0 0 0,0 0 0 0 0,1-1 0 0 0,0 0 0 0 0,11 7-1 0 0,-9-7-6 0 0,-1 1-1 0 0,1 0 0 0 0,-1 0 0 0 0,-1 1 0 0 0,0 0 0 0 0,-1 0 1 0 0,15 24-1 0 0,-12-18 5 0 0,-9-13-16 0 0,0 0 0 0 0,1 0 0 0 0,-1 0 1 0 0,0 0-1 0 0,-1 1 0 0 0,1-1 1 0 0,-1 1-1 0 0,1-1 0 0 0,-1 1 0 0 0,0-1 1 0 0,0 1-1 0 0,0 6 0 0 0,-1-7-14 0 0,0 0-1 0 0,0 0 1 0 0,0 0 0 0 0,-1 0-1 0 0,0 0 1 0 0,1 0 0 0 0,-3 6-1 0 0,2-8 3 0 0,0 1 0 0 0,1-1-1 0 0,-1 0 1 0 0,0 1-1 0 0,0-1 1 0 0,0 0-1 0 0,-1 0 1 0 0,1 0-1 0 0,0 0 1 0 0,0 0 0 0 0,-1 0-1 0 0,1 0 1 0 0,0 0-1 0 0,-1 0 1 0 0,1 0-1 0 0,-3 0 1 0 0,-6 3-35 0 0,2-1-6 0 0,0 0-1 0 0,-14 4 1 0 0,19-6 43 0 0,-1-1-1 0 0,1 0 0 0 0,-1 0 0 0 0,1 0 1 0 0,-1 0-1 0 0,1 0 0 0 0,-1-1 1 0 0,1 1-1 0 0,-1-1 0 0 0,-2-1 0 0 0,-5-1-69 0 0,9 3 66 0 0,-1-1 1 0 0,1 1 0 0 0,0-1-1 0 0,0 0 1 0 0,-1 0 0 0 0,1 0-1 0 0,0 0 1 0 0,-3-2 0 0 0,1-2-40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0,'0'0'159'0'0,"1"6"-139"0"0,8 37 53 0 0,7 45 220 0 0,2 51 121 0 0,-6-84-100 0 0,-10-32-139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34 1296 0 0,'0'13'20'0'0,"0"1"-1"0"0,1-1 1 0 0,0 0 0 0 0,1 0-1 0 0,0 0 1 0 0,8 23 0 0 0,-1-1 25 0 0,-6-24-9 0 0,-1 0 0 0 0,2 0 0 0 0,-1-1 0 0 0,1 1 0 0 0,1-1 0 0 0,0 0 0 0 0,10 15 0 0 0,-3-9 89 0 0,-9-11-94 0 0,0-1 1 0 0,0 1-1 0 0,6 5 1 0 0,-7-9-19 0 0,-1 0 0 0 0,0 0 0 0 0,1 0 0 0 0,-1 0-1 0 0,0 0 1 0 0,1 0 0 0 0,-1 0 0 0 0,1-1 0 0 0,-1 1 0 0 0,1-1 0 0 0,-1 1 0 0 0,1-1 0 0 0,0 0 0 0 0,-1 1 0 0 0,4-1 0 0 0,-4 0 27 0 0,1 0-1 0 0,-1 0 0 0 0,0 0 0 0 0,1 0 0 0 0,-1 0 1 0 0,0-1-1 0 0,1 1 0 0 0,-1 0 0 0 0,0-1 1 0 0,1 1-1 0 0,-1-1 0 0 0,0 1 0 0 0,2-2 1 0 0,-2 1-10 0 0,1-1-1 0 0,0 0 1 0 0,-1 0 0 0 0,0 1 0 0 0,1-1 0 0 0,1-4 0 0 0,0 0 4 0 0,-1-1 1 0 0,0 1-1 0 0,0 0 0 0 0,0-1 1 0 0,-1 1-1 0 0,1-1 0 0 0,-1-11 1 0 0,1-1-21 0 0,1-2 7 0 0,-1 1 0 0 0,-1 0 1 0 0,-1-1-1 0 0,-1 1 0 0 0,-5-31 0 0 0,5 47-5 0 0,0-1 0 0 0,0 0 1 0 0,-1 1-1 0 0,0-1 0 0 0,0 1 1 0 0,0 0-1 0 0,0 0 0 0 0,-1 0 1 0 0,1 0-1 0 0,-6-5 0 0 0,6 6-1 0 0,0 1 0 0 0,0 0 0 0 0,0 0 0 0 0,-1 0 0 0 0,1 0 0 0 0,-1 0 0 0 0,1 1 0 0 0,-1-1 0 0 0,0 1 0 0 0,0 0 0 0 0,0 0 0 0 0,1 0 0 0 0,-1 0 0 0 0,0 0 0 0 0,0 0 0 0 0,0 1 0 0 0,-4-1 0 0 0,-5 1 101 0 0,0 0 0 0 0,-18 4 0 0 0,26-3-94 0 0,1-1 0 0 0,-1 2 1 0 0,0-1-1 0 0,1 0 0 0 0,-1 1 0 0 0,1 0 1 0 0,-1-1-1 0 0,1 1 0 0 0,0 1 0 0 0,0-1 1 0 0,-5 5-1 0 0,7-6-16 0 0,-1 0 33 0 0,0 1 0 0 0,0 0 1 0 0,0 0-1 0 0,1 0 0 0 0,-1 0 1 0 0,1 1-1 0 0,-1-1 1 0 0,0 4-1 0 0,-1-2 113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223 122 896 0 0,'0'0'312'0'0,"2"-4"1"0"0,-1 0-195 0 0,1-1-1 0 0,-1 0 0 0 0,0 0 1 0 0,0 1-1 0 0,0-1 0 0 0,-1 0 1 0 0,1 0-1 0 0,-1 0 0 0 0,-1 0 1 0 0,1 0-1 0 0,-1 1 0 0 0,-1-8 1 0 0,0 4 99 0 0,-6-15 88 0 0,8 22-292 0 0,-1 0 0 0 0,1 0 0 0 0,-1 0 0 0 0,1 0 0 0 0,-1 1 0 0 0,0-1 0 0 0,1 0-1 0 0,-1 0 1 0 0,0 1 0 0 0,0-1 0 0 0,0 0 0 0 0,1 1 0 0 0,-1-1 0 0 0,0 1 0 0 0,0-1 0 0 0,0 1 0 0 0,0-1 0 0 0,0 1 0 0 0,-1-1 0 0 0,-4 0 65 0 0,0 0 0 0 0,1 0 0 0 0,-1 1 0 0 0,0 0 0 0 0,0 0 0 0 0,-6 1 0 0 0,9-1-53 0 0,0 1 0 0 0,0 0-1 0 0,0 0 1 0 0,0 0 0 0 0,0 0 0 0 0,0 1 0 0 0,0-1 0 0 0,0 1 0 0 0,0-1 0 0 0,1 1-1 0 0,-1 0 1 0 0,-4 4 0 0 0,4-2-9 0 0,0-1 1 0 0,0 1-1 0 0,0-1 0 0 0,0 1 1 0 0,1 0-1 0 0,0 0 0 0 0,0 0 1 0 0,0 0-1 0 0,0 1 0 0 0,0-1 0 0 0,1 1 1 0 0,0-1-1 0 0,0 1 0 0 0,0-1 1 0 0,0 1-1 0 0,1-1 0 0 0,0 1 1 0 0,0 0-1 0 0,0-1 0 0 0,0 1 0 0 0,1 0 1 0 0,0-1-1 0 0,0 1 0 0 0,0-1 1 0 0,1 1-1 0 0,-1-1 0 0 0,1 0 1 0 0,0 1-1 0 0,0-1 0 0 0,4 5 1 0 0,15 25 40 0 0,-12-19-19 0 0,16 23 1 0 0,-16-27-9 0 0,0 0 0 0 0,10 20 1 0 0,-16-26-14 0 0,-1 0 0 0 0,0 0 0 0 0,0 1 0 0 0,0 0 0 0 0,0-1 0 0 0,-1 1 0 0 0,0 0 0 0 0,0-1 0 0 0,0 8 0 0 0,-2-11-10 0 0,1-1 0 0 0,0 1 0 0 0,-1 0-1 0 0,1 0 1 0 0,-1-1 0 0 0,0 1 0 0 0,1 0-1 0 0,-1-1 1 0 0,0 1 0 0 0,0-1 0 0 0,0 1-1 0 0,0-1 1 0 0,-1 1 0 0 0,1-1 0 0 0,-3 2-1 0 0,0-1 6 0 0,-1-1-1 0 0,0 0 0 0 0,0 0 0 0 0,0 0 0 0 0,0 0 0 0 0,-1-1 0 0 0,1 0 0 0 0,0 0 0 0 0,0-1 0 0 0,0 1 0 0 0,0-1 0 0 0,-7-2 0 0 0,0-1 11 0 0,0 0 0 0 0,0 0 0 0 0,-21-12 0 0 0,30 14-11 0 0,0-1 0 0 0,0 1 0 0 0,0 0 0 0 0,0-1 0 0 0,1 1 0 0 0,-1-1 0 0 0,1 0-1 0 0,-1 0 1 0 0,1 0 0 0 0,0 0 0 0 0,0 0 0 0 0,0-1 0 0 0,-1-3 0 0 0,-8-13 43 0 0,6 13-23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10 3312 0 0,'-4'-1'72'0'0,"-1"-1"-43"0"0,0 0 0 0 0,0 1 0 0 0,0 0-1 0 0,0 0 1 0 0,0 0 0 0 0,0 1 0 0 0,-1 0 0 0 0,1 0 0 0 0,0 0 0 0 0,0 0 0 0 0,-8 2 0 0 0,8 0 72 0 0,0-1 1 0 0,0 1 0 0 0,0 0 0 0 0,0 1 0 0 0,1-1 0 0 0,-1 1 0 0 0,1 0 0 0 0,-8 5 0 0 0,12-6-75 0 0,-1-1 1 0 0,1 0 0 0 0,0 0-1 0 0,0 0 1 0 0,-1 1-1 0 0,1-1 1 0 0,0 0 0 0 0,0 0-1 0 0,0 1 1 0 0,0-1-1 0 0,1 2 1 0 0,-1 2 78 0 0,1-1-69 0 0,0 0 0 0 0,0 0 1 0 0,0 0-1 0 0,1 0 0 0 0,-1 0 0 0 0,1 0 0 0 0,0 0 0 0 0,0 0 0 0 0,5 6 0 0 0,-3-4 2 0 0,27 41 130 0 0,-17-28-102 0 0,-2 1-1 0 0,0 0 0 0 0,12 29 0 0 0,-22-43-46 0 0,0 1 0 0 0,-1 0 0 0 0,1 0 0 0 0,-2-1-1 0 0,1 1 1 0 0,-1 0 0 0 0,0 0 0 0 0,0 0 0 0 0,-2 11 0 0 0,-4 4 116 0 0,6-21-132 0 0,0-1 1 0 0,0 1-1 0 0,0 0 0 0 0,-1-1 1 0 0,1 1-1 0 0,0 0 1 0 0,0-1-1 0 0,0 1 1 0 0,-1 0-1 0 0,1-1 0 0 0,0 1 1 0 0,-1-1-1 0 0,1 1 1 0 0,-1-1-1 0 0,1 1 1 0 0,-1-1-1 0 0,1 1 0 0 0,-1-1 1 0 0,1 1-1 0 0,-2 0 1 0 0,-13 3 71 0 0,6-2-51 0 0,6-2-16 0 0,1-1-1 0 0,-1 1 0 0 0,0-1 1 0 0,0 1-1 0 0,1-1 0 0 0,-1 0 1 0 0,0 0-1 0 0,1 0 0 0 0,-1 0 1 0 0,1 0-1 0 0,-5-4 0 0 0,-1 1 8 0 0,-16-6 24 0 0,14 6-22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5920 0 0,'0'0'32'0'0,"4"-1"-2"0"0,19 0 36 0 0,-1 1 0 0 0,1 1-1 0 0,33 5 1 0 0,-4-3 14 0 0,-4 0-28 0 0,-38-1-37 0 0,0-2 0 0 0,0 1 0 0 0,0-1 0 0 0,0 0 0 0 0,0-1 0 0 0,15-3 0 0 0,6 0 6 0 0,-24 4-12 0 0,0-1 0 0 0,0 0 1 0 0,0-1-1 0 0,9-2 0 0 0,-7 1 1 0 0,10-5 16 0 0,-18 8-18 0 0,0-1 0 0 0,0 0 0 0 0,-1 1 0 0 0,1-1 0 0 0,-1 1 0 0 0,1-1-1 0 0,-1 0 1 0 0,1 1 0 0 0,-1-1 0 0 0,1 0 0 0 0,-1 0 0 0 0,1 1 0 0 0,-1-1 0 0 0,0 0-1 0 0,0 0 1 0 0,1 0 0 0 0,-1 1 0 0 0,0-1 0 0 0,0 0 0 0 0,0 0 0 0 0,0-1-1 0 0,0 2 19 0 0,-6 1 11 0 0,6 2-42 0 0,1-1 3 0 0,-1 0 1 0 0,0 1-1 0 0,1-1 1 0 0,-1 1-1 0 0,1-1 1 0 0,0 0-1 0 0,2 5 1 0 0,1 2-2 0 0,4 18-4 0 0,-2 1-1 0 0,6 49 0 0 0,-7-44-12 0 0,18 100-97 0 0,-20-115 78 0 0,-2-15 28 0 0,-1 1-13 0 0,1 1 1 0 0,0-1 0 0 0,0 0-1 0 0,1 0 1 0 0,1 5-1 0 0,-3-9 21 0 0,0 0 0 0 0,0-1 0 0 0,0 1 0 0 0,0 0 0 0 0,1 0 0 0 0,-1 0 0 0 0,0-1-1 0 0,0 1 1 0 0,0 0 0 0 0,0 0 0 0 0,0 0 0 0 0,0-1 0 0 0,0 1 0 0 0,0 0-1 0 0,1 0 1 0 0,-1 0 0 0 0,0 0 0 0 0,0-1 0 0 0,0 1 0 0 0,0 0 0 0 0,1 0 0 0 0,-1 0-1 0 0,0 0 1 0 0,0 0 0 0 0,0 0 0 0 0,1 0 0 0 0,-1-1 0 0 0,0 1 0 0 0,0 0-1 0 0,0 0 1 0 0,1 0 0 0 0,-1 0 0 0 0,0 0 0 0 0,0 0 0 0 0,0 0 0 0 0,1 0 0 0 0,-1 0-1 0 0,0 0 1 0 0,0 0 0 0 0,1 0 0 0 0,-1 0 0 0 0,0 0 0 0 0,0 0 0 0 0,0 1-1 0 0,1-1 1 0 0,-1 0 0 0 0,0 0 0 0 0,0 0 0 0 0,0 0 0 0 0,0 0 0 0 0,1 0 0 0 0,-1 1-1 0 0,0-1 1 0 0,0 0 0 0 0,0 0 0 0 0,0 0 0 0 0,0 0 0 0 0,1 1 0 0 0,-1-1-1 0 0,0 0 1 0 0,0 0 0 0 0,0 0 0 0 0,0 1 0 0 0,0-1 0 0 0,0 0 0 0 0,0 0 0 0 0,0 1-1 0 0,6-24-87 0 0,-2 0 70 0 0,2 1 0 0 0,1 0-1 0 0,1 0 1 0 0,13-26 0 0 0,2-6-35 0 0,-20 45 50 0 0,1 0 1 0 0,0 1 0 0 0,0-1-1 0 0,1 1 1 0 0,0 0 0 0 0,1 0-1 0 0,0 0 1 0 0,11-10 0 0 0,1-3 3 0 0,-15 17 2 0 0,1 0-1 0 0,-1 0 0 0 0,1 0 0 0 0,0 0 0 0 0,8-5 0 0 0,39-28 1 0 0,-50 37 1 0 0,-1 0-1 0 0,1 0 0 0 0,-1 0 1 0 0,1 0-1 0 0,-1-1 1 0 0,1 1-1 0 0,-1 0 1 0 0,1 0-1 0 0,0 0 1 0 0,-1 0-1 0 0,1 0 1 0 0,-1 0-1 0 0,1 1 0 0 0,-1-1 1 0 0,1 0-1 0 0,-1 0 1 0 0,1 0-1 0 0,-1 0 1 0 0,1 1-1 0 0,-1-1 1 0 0,1 0-1 0 0,-1 0 0 0 0,1 1 1 0 0,-1-1-1 0 0,1 0 1 0 0,-1 1-1 0 0,0-1 1 0 0,1 1-1 0 0,-1-1 1 0 0,0 1-1 0 0,1-1 0 0 0,-1 0 1 0 0,0 1-1 0 0,1-1 1 0 0,-1 1-1 0 0,0 0 1 0 0,11 23 31 0 0,-8-19-20 0 0,-2-1-8 0 0,0-1 0 0 0,1 1 0 0 0,-1-1 0 0 0,0 0 0 0 0,-1 1 0 0 0,1 0 0 0 0,-1-1 0 0 0,1 4 0 0 0,0 10 7 0 0,18 110 41 0 0,-16-108-29 0 0,1-1 1 0 0,7 20-1 0 0,2 7 35 0 0,-11-36-45 0 0,1 0 0 0 0,0-1 0 0 0,1 0 1 0 0,-1 1-1 0 0,2-1 0 0 0,-1-1 0 0 0,1 1 0 0 0,0-1 0 0 0,1 1 0 0 0,12 11 0 0 0,-16-17-6 0 0,0 0 1 0 0,0 0-1 0 0,0 0 0 0 0,1 0 1 0 0,-1 0-1 0 0,1-1 0 0 0,0 1 1 0 0,-1-1-1 0 0,1 0 0 0 0,0 0 1 0 0,0 0-1 0 0,0 0 0 0 0,0 0 1 0 0,0 0-1 0 0,0-1 0 0 0,0 0 1 0 0,5 1-1 0 0,-4-1 0 0 0,-2 0-2 0 0,-1 0 0 0 0,1 0 0 0 0,0 0 0 0 0,0 0 0 0 0,0 0 0 0 0,0-1 0 0 0,0 1 0 0 0,0 0 0 0 0,-1-1 0 0 0,1 0 1 0 0,0 1-1 0 0,0-1 0 0 0,-1 0 0 0 0,4-2 0 0 0,3-2 18 0 0,-7 5-16 0 0,1-1-1 0 0,-1 0 1 0 0,1 0-1 0 0,-1 0 0 0 0,1 0 1 0 0,-1 0-1 0 0,0 0 1 0 0,1 0-1 0 0,-1-1 1 0 0,0 1-1 0 0,0 0 0 0 0,0-1 1 0 0,0 1-1 0 0,1-3 1 0 0,2-6 6 0 0,0-1 0 0 0,-1 1 0 0 0,0-1 0 0 0,-1 1 0 0 0,0-1-1 0 0,-1 0 1 0 0,0-19 0 0 0,-2-1 28 0 0,-7-47 0 0 0,4 52-22 0 0,-1 1 0 0 0,-1 0 0 0 0,-15-41 0 0 0,16 55 3 0 0,0-1 0 0 0,-1 1 1 0 0,0 0-1 0 0,-1 1 0 0 0,0 0 0 0 0,-1 0 0 0 0,0 0 0 0 0,-1 1 0 0 0,-16-14 0 0 0,22 21-13 0 0,1-1 1 0 0,-1 1 1 0 0,0 0-1 0 0,0 0 0 0 0,0 0 0 0 0,0 0 0 0 0,0 0 1 0 0,0 0-1 0 0,0 1 0 0 0,-1 0 0 0 0,1 0 0 0 0,-1 0 1 0 0,-6-2-1 0 0,4 3 3 0 0,-1 0 30 0 0,1 0 0 0 0,-1 1 0 0 0,1-1 0 0 0,-9 3 0 0 0,13-3-32 0 0,1 0 0 0 0,0 1-1 0 0,-1-1 1 0 0,1 1-1 0 0,0 0 1 0 0,-1-1 0 0 0,1 1-1 0 0,0 0 1 0 0,0 0-1 0 0,0-1 1 0 0,-1 1 0 0 0,1 0-1 0 0,0 0 1 0 0,0 0-1 0 0,0 0 1 0 0,1 1-1 0 0,-1-1 1 0 0,0 0 0 0 0,0 0-1 0 0,0 1 1 0 0,1-1-1 0 0,-1 0 1 0 0,1 1 0 0 0,-1-1-1 0 0,0 3 1 0 0,1 6 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33 4512 0 0,'0'0'763'0'0,"-2"4"-505"0"0,-8 14 481 0 0,-6-2-265 0 0,15-14-455 0 0,-1 0 0 0 0,1 0 0 0 0,0 0-1 0 0,-1-1 1 0 0,0 1 0 0 0,1-1 0 0 0,-1 1-1 0 0,0-1 1 0 0,1 0 0 0 0,-1 0 0 0 0,0 1-1 0 0,0-1 1 0 0,0 0 0 0 0,0-1 0 0 0,0 1-1 0 0,-4 1 1 0 0,5-1 5 0 0,0 0-10 0 0,1-3-4 0 0,1 0-7 0 0,-1 1 1 0 0,1 0-1 0 0,0 0 1 0 0,0 0-1 0 0,0 0 0 0 0,0 0 1 0 0,0 0-1 0 0,1 0 0 0 0,-1 0 1 0 0,2-1-1 0 0,4-4 0 0 0,-2 2 2 0 0,-1 0-1 0 0,1 1 0 0 0,9-5 1 0 0,-10 5-2 0 0,0 1 0 0 0,1-1 0 0 0,-1 0 0 0 0,0 0 0 0 0,-1-1 0 0 0,5-3 0 0 0,-6 4-3 0 0,0 0 2 0 0,1 0-1 0 0,-1 0 1 0 0,0 1-1 0 0,1-1 1 0 0,-1 1 0 0 0,1-1-1 0 0,0 1 1 0 0,0 0-1 0 0,4-2 1 0 0,-7 4 0 0 0,4-1-8 0 0,-5 2-36 0 0,-2 9-22 0 0,-3 32-18 0 0,-1 76-1 0 0,7-92 49 0 0,-1-15 17 0 0,1-1-1 0 0,2 16 0 0 0,-1-11-14 0 0,-1 25 0 0 0,0-25 1 0 0,2 23 0 0 0,0-17-52 0 0,-1 32 1 0 0,-1-31-33 0 0,0-21 107 0 0,0 5-10 0 0,0-5 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4120 0 0,'0'5'21'0'0,"0"-4"230"0"0,23 0 1441 0 0,-21 0-1639 0 0,0-1 0 0 0,0 0 0 0 0,1 0 0 0 0,-1 0 0 0 0,0 0 0 0 0,0-1 0 0 0,1 1 0 0 0,-1-1 0 0 0,4-1 0 0 0,11-1 142 0 0,68 2 781 0 0,-47 1 135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96 0 0,'-2'0'0'0'0,"1"0"-1"0"0,-1 1 1 0 0,0-1 0 0 0,1 1 0 0 0,-1-1-1 0 0,0 1 1 0 0,1 0 0 0 0,-1-1 0 0 0,1 1-1 0 0,-1 0 1 0 0,1 0 0 0 0,-1 0 0 0 0,1 0-1 0 0,-2 2 1 0 0,1-1 2 0 0,1 1 0 0 0,-1-1 1 0 0,1 1-1 0 0,0-1 0 0 0,0 1 0 0 0,0 0 1 0 0,0-1-1 0 0,-1 6 0 0 0,-2 20 124 0 0,0 1 0 0 0,2 0 1 0 0,2 29-1 0 0,0-53-119 0 0,0 3 140 0 0,1 1 0 0 0,0-1 0 0 0,1 0 0 0 0,0 1 0 0 0,0-1 0 0 0,1 0 0 0 0,0 0 0 0 0,0 0-1 0 0,1-1 1 0 0,0 1 0 0 0,0-1 0 0 0,1 0 0 0 0,0 0 0 0 0,0 0 0 0 0,1-1 0 0 0,0 1 0 0 0,0-1 0 0 0,10 7 0 0 0,-11-9-118 0 0,1-1 1 0 0,-1 0-1 0 0,0 0 0 0 0,1 0 1 0 0,0-1-1 0 0,-1 1 0 0 0,1-2 1 0 0,0 1-1 0 0,0-1 0 0 0,0 0 1 0 0,1 0-1 0 0,-1 0 0 0 0,0-1 1 0 0,12-1-1 0 0,-11 1-32 0 0,0-1 0 0 0,-1 0-1 0 0,1-1 1 0 0,0 1 0 0 0,-1-1 0 0 0,1-1-1 0 0,-1 1 1 0 0,0-1 0 0 0,0 0 0 0 0,0-1-1 0 0,0 1 1 0 0,-1-1 0 0 0,7-6 0 0 0,-4 3 9 0 0,-5 5 39 0 0,-1 0 0 0 0,1-1 0 0 0,0 1 1 0 0,-1-1-1 0 0,0 0 0 0 0,1 1 1 0 0,-1-1-1 0 0,0 0 0 0 0,0-1 0 0 0,-1 1 1 0 0,3-6-1 0 0,-2 3 28 0 0,0 0-1 0 0,-1-1 1 0 0,0 1 0 0 0,0-1-1 0 0,-1 1 1 0 0,1-1 0 0 0,-1 1-1 0 0,-1-1 1 0 0,1 1 0 0 0,-1-1-1 0 0,0 1 1 0 0,-1-1 0 0 0,0 1-1 0 0,0 0 1 0 0,0 0-1 0 0,0 0 1 0 0,-1 0 0 0 0,0 0-1 0 0,-1 0 1 0 0,1 1 0 0 0,-7-9-1 0 0,-4-1 259 0 0,-29-23-1 0 0,35 32-244 0 0,0 0 0 0 0,-1 0 0 0 0,0 1 0 0 0,-1 0 0 0 0,-14-6-1 0 0,6 4 85 0 0,14 5-137 0 0,1 1-1 0 0,-1-1 0 0 0,0 1 0 0 0,-1 0 0 0 0,1 0 0 0 0,0 0 0 0 0,0 0 0 0 0,0 1 0 0 0,-5-1 0 0 0,-5 0 120 0 0,12 1-104 0 0,0 0-1 0 0,0 0 1 0 0,0-1-1 0 0,0 1 1 0 0,0 1-1 0 0,0-1 1 0 0,-3 0-1 0 0,-7 0 314 0 0,11 0-343 0 0,0 0 1 0 0,0 0-1 0 0,0 0 1 0 0,0 0-1 0 0,0 0 1 0 0,0 0-1 0 0,0 0 1 0 0,0 0 0 0 0,0 0-1 0 0,0 0 1 0 0,0 1-1 0 0,0-1 1 0 0,-1 1-1 0 0,1-1 85 0 0,0 0 737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5720 0 0,'0'0'1717'0'0,"-2"9"-1392"0"0,-5 33-60 0 0,-33 138 181 0 0,-38 53 69 0 0,68-205-449 0 0,-28 120 176 0 0,33-126-198 0 0,3-10 0 0 0,-1 21-1 0 0,1-10 35 0 0,2-22-70 0 0,0 0 0 0 0,0 1-1 0 0,0-1 1 0 0,0 0 0 0 0,0 0 0 0 0,0 1-1 0 0,0-1 1 0 0,0 0 0 0 0,1 1 0 0 0,-1-1 0 0 0,1 0-1 0 0,-1 0 1 0 0,1 0 0 0 0,-1 1 0 0 0,1-1-1 0 0,-1 0 1 0 0,2 1 0 0 0,9 0 136 0 0,-6-6-117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6520 0 0,'0'0'153'0'0,"4"-1"-68"0"0,22-7 93 0 0,43-8 0 0 0,1 1 333 0 0,-59 11-386 0 0,-9 3-105 0 0,-1 0-1 0 0,1 1 1 0 0,0-1-1 0 0,-1 0 1 0 0,1 1-1 0 0,0 0 0 0 0,0-1 1 0 0,0 1-1 0 0,-1 0 1 0 0,1 0-1 0 0,0 0 1 0 0,0 0-1 0 0,3 1 0 0 0,-4-1-12 0 0,-1 0 0 0 0,0 0 0 0 0,1 0-1 0 0,-1 0 1 0 0,1 0 0 0 0,-1 0 0 0 0,0 1 0 0 0,1-1-1 0 0,-1 0 1 0 0,1 0 0 0 0,-1-1 0 0 0,1 1-1 0 0,-1 0 1 0 0,0 0 0 0 0,1 0 0 0 0,-1 0-1 0 0,1 0 1 0 0,-1 0 0 0 0,0 0 0 0 0,1-1 0 0 0,-1 1-1 0 0,0 0 1 0 0,1 0 0 0 0,-1-1 0 0 0,0 1-1 0 0,1 0 1 0 0,-1 0 0 0 0,0-1 0 0 0,1 1-1 0 0,-1-1 21 0 0,1 1-1 0 0,-1-1 1 0 0,0 1-1 0 0,1 0 1 0 0,-1-1-1 0 0,1 1 1 0 0,-1 0-1 0 0,1-1 1 0 0,-1 1-1 0 0,1 0 1 0 0,-1 0-1 0 0,1-1 1 0 0,0 1-1 0 0,-1 0 1 0 0,1 0-1 0 0,-1 0 1 0 0,2 0-1 0 0,-2 0-20 0 0,0 0-1 0 0,0 0 0 0 0,0 0 0 0 0,0 0 0 0 0,0 0 0 0 0,0 0 1 0 0,0 0-1 0 0,0 0 0 0 0,1 0 0 0 0,-1 0 0 0 0,0 0 0 0 0,0 0 1 0 0,0 0-1 0 0,0 0 0 0 0,0 0 0 0 0,0 1 0 0 0,0-1 0 0 0,0 0 1 0 0,0 0-1 0 0,0 0 0 0 0,0 0 0 0 0,0 0 0 0 0,0 0 0 0 0,0 0 0 0 0,0 0 1 0 0,0 0-1 0 0,0 0 0 0 0,0 0 0 0 0,0 0 0 0 0,0 1 0 0 0,0-1 1 0 0,0 0-1 0 0,0 0 0 0 0,0 0 0 0 0,0 0 0 0 0,0 0 0 0 0,0 0 1 0 0,0 0-1 0 0,0 0 0 0 0,0 0 0 0 0,0 0 0 0 0,0 1 0 0 0,0-1 1 0 0,0 0-1 0 0,0 0 0 0 0,0 0 0 0 0,0 0 0 0 0,0 0 0 0 0,0 0 1 0 0,0 0-1 0 0,0 0 0 0 0,0 0 0 0 0,0 0 0 0 0,0 0 0 0 0,0 0 1 0 0,0 0-1 0 0,-1 0 0 0 0,1 1 0 0 0,0-1 0 0 0,0 0 0 0 0,0 0 1 0 0,0 0-1 0 0,0 0 0 0 0,0 0 0 0 0,0 0 0 0 0,0 0 0 0 0,-7 6 159 0 0,5-4-144 0 0,-9 4 70 0 0,11-6-84 0 0,-1 0 0 0 0,0 0 1 0 0,1 0-1 0 0,-1 1 0 0 0,0-1 0 0 0,0 0 1 0 0,1 1-1 0 0,-1-1 0 0 0,0 1 0 0 0,1-1 0 0 0,-1 0 1 0 0,1 1-1 0 0,-1 0 0 0 0,1-1 0 0 0,-1 1 0 0 0,1-1 1 0 0,-1 1-1 0 0,1 0 0 0 0,-1-1 0 0 0,1 1 1 0 0,0 0-1 0 0,-1 0 0 0 0,-2 17 47 0 0,1 1 1 0 0,0-1-1 0 0,3 38 1 0 0,0-21-24 0 0,-4 111 86 0 0,-3-104 19 0 0,6-39-119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4216 0 0,'0'0'18'0'0,"0"-1"0"0"0,0 1-1 0 0,0-1 1 0 0,0 1 0 0 0,0 0 0 0 0,0-1 0 0 0,0 1-1 0 0,0-1 1 0 0,0 1 0 0 0,0 0 0 0 0,0-1 0 0 0,0 1 0 0 0,0 0-1 0 0,0-1 1 0 0,0 1 0 0 0,1 0 0 0 0,-1-1 0 0 0,0 1 0 0 0,0 0-1 0 0,0-1 1 0 0,1 1 0 0 0,-1 0 0 0 0,0-1 0 0 0,1 1-1 0 0,-1 0 1 0 0,0 0 0 0 0,0-1 0 0 0,1 1 0 0 0,-1 0 0 0 0,0 0-1 0 0,1 0 1 0 0,-1-1 0 0 0,0 1 0 0 0,1 0 0 0 0,-1 0 0 0 0,1 0-1 0 0,-1 0 1 0 0,0 0 0 0 0,1 0 0 0 0,-1 0 0 0 0,1 0 0 0 0,-1 0-1 0 0,0 0 1 0 0,1 0 0 0 0,11-2 207 0 0,0-2 27 0 0,0 1 0 0 0,1 0 0 0 0,-1 1 0 0 0,1 0 0 0 0,-1 1 1 0 0,23 1-1 0 0,-4-1-35 0 0,-23 1-38 0 0,1 0 1 0 0,-1 0-1 0 0,11 1 0 0 0,8 0 383 0 0,-23-1-511 0 0,0 0 1 0 0,0 0-1 0 0,0 0 1 0 0,0 1 0 0 0,0-1-1 0 0,6 2 1 0 0,15 4 216 0 0,-24-6-260 0 0,0 1 0 0 0,1-1 0 0 0,-1 0 1 0 0,0 0-1 0 0,0 0 0 0 0,0 0 0 0 0,0 0 0 0 0,0 0 1 0 0,0-1-1 0 0,0 1 0 0 0,0 0 0 0 0,0 0 0 0 0,0-1 1 0 0,0 1-1 0 0,0-1 0 0 0,-1 1 0 0 0,1-1 0 0 0,0 1 1 0 0,0-1-1 0 0,1 0 0 0 0,0-1 391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2304 0 0,'0'0'3048'0'0,"5"-5"-2827"0"0,0-1-80 0 0,1 1 1 0 0,0 0-1 0 0,0 0 0 0 0,0 1 1 0 0,1 0-1 0 0,0 0 0 0 0,10-5 1 0 0,125-41 1163 0 0,-75 29-1122 0 0,-6-3-9 0 0,-36 13 59 0 0,31-8 0 0 0,63-22 784 0 0,-92 33-778 0 0,52-11 0 0 0,-29 8-85 0 0,-49 11-153 0 0,7-2 55 0 0,1 0 0 0 0,-1 0 0 0 0,15 0 0 0 0,-12 1 10 0 0,-11 1-61 0 0,1 0 0 0 0,-1 0 0 0 0,0 0 0 0 0,1-1 0 0 0,-1 1 0 0 0,0 0 0 0 0,1 0 0 0 0,-1 0 0 0 0,0 0 0 0 0,0-1 0 0 0,1 1 0 0 0,-1 0 0 0 0,0 0 0 0 0,0 0 0 0 0,1-1 0 0 0,-1 1 0 0 0,0 0 0 0 0,0-1 0 0 0,0 1 0 0 0,1 0 1 0 0,-1 0-1 0 0,0-1 0 0 0,0 1 0 0 0,0 0 0 0 0,0-1 0 0 0,0 1 0 0 0,0 0 0 0 0,0-1 0 0 0,0 1 0 0 0,0-1 521 0 0,-1 1-463 0 0,-34 0 191 0 0,20 0-156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7024 0 0,'0'-1'4'0'0,"1"1"-1"0"0,-1 0 1 0 0,0-1 0 0 0,0 1-1 0 0,1-1 1 0 0,-1 1 0 0 0,0 0 0 0 0,1-1-1 0 0,-1 1 1 0 0,0-1 0 0 0,1 1-1 0 0,-1 0 1 0 0,1 0 0 0 0,-1-1 0 0 0,0 1-1 0 0,1 0 1 0 0,-1 0 0 0 0,1-1 0 0 0,-1 1-1 0 0,1 0 1 0 0,-1 0 0 0 0,1 0-1 0 0,-1 0 1 0 0,1 0 0 0 0,-1 0 0 0 0,1 0-1 0 0,-1 0 1 0 0,1 0 0 0 0,0 0 0 0 0,24 0 184 0 0,-15 0-134 0 0,17 0 67 0 0,40-6 0 0 0,-57 4-69 0 0,1 1 0 0 0,0 0 1 0 0,0 0-1 0 0,0 1 0 0 0,17 2 0 0 0,-26-2-39 0 0,1 1-1 0 0,-1-1 0 0 0,0 1 1 0 0,0-1-1 0 0,1 1 0 0 0,-1 0 1 0 0,0 0-1 0 0,0 0 0 0 0,0 0 1 0 0,0 0-1 0 0,0 0 0 0 0,0 1 1 0 0,-1-1-1 0 0,1 1 0 0 0,0-1 1 0 0,-1 1-1 0 0,1 0 1 0 0,-1 0-1 0 0,1-1 0 0 0,-1 1 1 0 0,0 0-1 0 0,0 0 0 0 0,0 0 1 0 0,0 1-1 0 0,0-1 0 0 0,0 0 1 0 0,-1 0-1 0 0,1 0 0 0 0,-1 1 1 0 0,1-1-1 0 0,-1 0 0 0 0,0 0 1 0 0,0 5-1 0 0,-1-1 12 0 0,0 0 1 0 0,0 0-1 0 0,-1 0 0 0 0,1 0 0 0 0,-1 0 1 0 0,-1 0-1 0 0,1-1 0 0 0,-7 11 1 0 0,-3 9 16 0 0,3-4-18 0 0,-26 58 122 0 0,31-63-105 0 0,3-11-16 0 0,-1-2 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115 142 4816 0 0,'0'0'56'0'0,"1"-4"-1"0"0,1 2-39 0 0,-1 1-9 0 0,-1 0 1 0 0,1 0-1 0 0,0-1 0 0 0,-1 1 0 0 0,1 0 0 0 0,-1 0 0 0 0,0 0 0 0 0,1 0 0 0 0,-1 0 0 0 0,0-1 1 0 0,1 1-1 0 0,-1-1 0 0 0,0 2 77 0 0,-1-18 163 0 0,0 11-168 0 0,0 0 1 0 0,0 1-1 0 0,-1-1 1 0 0,0 0 0 0 0,-1 1-1 0 0,-5-11 1 0 0,7 13-20 0 0,-1 1 1 0 0,-1 0-1 0 0,1-1 0 0 0,0 1 1 0 0,-1 0-1 0 0,0 0 1 0 0,0 0-1 0 0,0 0 1 0 0,0 1-1 0 0,0-1 0 0 0,0 1 1 0 0,-7-4-1 0 0,9 6-35 0 0,0-1 0 0 0,0 1 0 0 0,0 0 0 0 0,0 0 0 0 0,0-1 0 0 0,0 1 0 0 0,0 0 0 0 0,0 0 0 0 0,0 0-1 0 0,0 0 1 0 0,0 0 0 0 0,0 0 0 0 0,0 0 0 0 0,-1 0 0 0 0,1 1 0 0 0,0-1 0 0 0,0 0 0 0 0,0 1 0 0 0,0-1 0 0 0,0 1 0 0 0,1-1 0 0 0,-1 1 0 0 0,0-1-1 0 0,0 1 1 0 0,0 0 0 0 0,0-1 0 0 0,0 1 0 0 0,1 0 0 0 0,-1-1 0 0 0,0 1 0 0 0,1 0 0 0 0,-1 0 0 0 0,1 0 0 0 0,-1 0 0 0 0,0 1 0 0 0,-2 3-7 0 0,1 0 1 0 0,0 0 0 0 0,0 0-1 0 0,1 0 1 0 0,-2 8-1 0 0,-3 19 8 0 0,-1 41-1 0 0,3-24 4 0 0,3 83 251 0 0,3-66-149 0 0,-2-27 57 0 0,9 61 0 0 0,4-20 220 0 0,-13-71 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6928 0 0,'0'0'177'0'0,"2"-4"4"0"0,-1 2-162 0 0,0 1 8 0 0,0-1 0 0 0,0 1-1 0 0,0-1 1 0 0,0 1 0 0 0,0 0 0 0 0,0-1-1 0 0,0 1 1 0 0,0 0 0 0 0,0 0-1 0 0,1 0 1 0 0,-1 0 0 0 0,0 0 0 0 0,1 0-1 0 0,-1 0 1 0 0,1 0 0 0 0,-1 1 0 0 0,1-1-1 0 0,-1 0 1 0 0,4 0 0 0 0,17 2 287 0 0,0-2 0 0 0,0-1 0 0 0,34-6 0 0 0,-36 3-112 0 0,1 1 0 0 0,-1 0 1 0 0,36 0-1 0 0,-56 4-187 0 0,1 0-1 0 0,0-1 1 0 0,0 1 0 0 0,-1 0-1 0 0,1 1 1 0 0,0-1 0 0 0,0 0-1 0 0,-1 0 1 0 0,1 0 0 0 0,0 0-1 0 0,-1 0 1 0 0,1 1-1 0 0,0-1 1 0 0,0 0 0 0 0,-1 1-1 0 0,1-1 1 0 0,-1 1 0 0 0,1-1-1 0 0,0 0 1 0 0,-1 1 0 0 0,1-1-1 0 0,0 2 1 0 0,0-1 16 0 0,-1 1 0 0 0,1-1 0 0 0,-1 1 0 0 0,0-1-1 0 0,0 1 1 0 0,1-1 0 0 0,-1 1 0 0 0,0-1 0 0 0,-1 3 0 0 0,1-2 2 0 0,3 3 25 0 0,1 8-37 0 0,-1 0 0 0 0,0 1 0 0 0,-1-1 0 0 0,0 22 0 0 0,1 0 6 0 0,2 72 52 0 0,-4-80-56 0 0,0-16 0 0 0,-2 20 0 0 0,-1 25 264 0 0,2-56-240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5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6424 0 0,'0'0'385'0'0,"5"4"-186"0"0,-1-1-169 0 0,0 1 0 0 0,-1-1 1 0 0,1 1-1 0 0,-1 0 0 0 0,0 0 0 0 0,0 0 1 0 0,0 0-1 0 0,-1 1 0 0 0,1-1 0 0 0,-1 1 1 0 0,0-1-1 0 0,3 11 0 0 0,6 36 569 0 0,-2 0 0 0 0,3 97 0 0 0,-1-46-95 0 0,-9-91-432 0 0,-2-7-39 0 0,4 20 140 0 0,-4-24-165 0 0,0 1 1 0 0,0 0-1 0 0,1-1 0 0 0,-1 1 0 0 0,0 0 1 0 0,0-1-1 0 0,0 1 0 0 0,1 0 0 0 0,-1-1 1 0 0,0 1-1 0 0,1-1 0 0 0,-1 1 0 0 0,0 0 1 0 0,1-1-1 0 0,-1 1 0 0 0,1-1 0 0 0,-1 1 1 0 0,1-1-1 0 0,-1 0 0 0 0,1 1 0 0 0,-1-1 1 0 0,1 1-1 0 0,0-1 0 0 0,0 1 0 0 0,2-4 269 0 0,-1-7-271 0 0,-2 2 19 0 0,12-137 99 0 0,-2 14-29 0 0,-7 111-58 0 0,1 0 1 0 0,1 0-1 0 0,11-27 0 0 0,-15 46-32 0 0,-1 0-1 0 0,1 0 1 0 0,-1 0 0 0 0,1 0-1 0 0,0 0 1 0 0,0 0-1 0 0,-1 0 1 0 0,1 0-1 0 0,0 1 1 0 0,0-1-1 0 0,0 0 1 0 0,0 1-1 0 0,0-1 1 0 0,0 0-1 0 0,0 1 1 0 0,0-1 0 0 0,0 1-1 0 0,0-1 1 0 0,0 1-1 0 0,0 0 1 0 0,1 0-1 0 0,-1-1 1 0 0,0 1-1 0 0,0 0 1 0 0,0 0-1 0 0,0 0 1 0 0,1 0 0 0 0,-1 0-1 0 0,0 0 1 0 0,0 1-1 0 0,3 0 1 0 0,-3-1-1 0 0,0 1 0 0 0,0 0 0 0 0,0 0 1 0 0,0 0-1 0 0,0 0 0 0 0,0 0 0 0 0,0 0 1 0 0,0 0-1 0 0,0 0 0 0 0,-1 0 0 0 0,1 0 1 0 0,0 2-1 0 0,4 3 6 0 0,1 0 2 0 0,-4-4-9 0 0,0 0 1 0 0,0 1 0 0 0,0-1 0 0 0,0 0 0 0 0,-1 1 0 0 0,3 4 0 0 0,9 22 20 0 0,-3 1 1 0 0,14 55-1 0 0,-5 32 62 0 0,-13-64-16 0 0,-4-14 63 0 0,-2-31-23 0 0,2-14-7 0 0,0 4-95 0 0,-1-1 1 0 0,1 0-1 0 0,-1 0 1 0 0,0 1-1 0 0,0-1 1 0 0,1-4-1 0 0,20-125 158 0 0,-16 91-108 0 0,-5 29-35 0 0,0-1 1 0 0,1 1-1 0 0,1 0 1 0 0,0 0-1 0 0,1 1 1 0 0,7-17-1 0 0,-6 19-3 0 0,-1 0 17 0 0,1 0-1 0 0,0 1 1 0 0,1-1 0 0 0,-1 1 0 0 0,10-9-1 0 0,-9 10 21 0 0,6-4 39 0 0,-12 11-92 0 0,1-1 0 0 0,-1 1 0 0 0,1 0 1 0 0,0 0-1 0 0,-1-1 0 0 0,1 1 1 0 0,-1 0-1 0 0,1 0 0 0 0,0 0 0 0 0,-1 0 1 0 0,1 0-1 0 0,0 0 0 0 0,-1 0 0 0 0,1 0 1 0 0,0 0-1 0 0,-1 0 0 0 0,1 0 1 0 0,0 0-1 0 0,-1 0 0 0 0,1 1 0 0 0,0-1 1 0 0,0 1-1 0 0,4 1 21 0 0,0 1 0 0 0,0-1 0 0 0,-1 1 0 0 0,1 0 0 0 0,-1 1 0 0 0,0-1 1 0 0,0 1-1 0 0,0 0 0 0 0,0 0 0 0 0,0 0 0 0 0,-1 0 0 0 0,0 1 0 0 0,0-1 0 0 0,0 1 0 0 0,2 7 0 0 0,1 3 2 0 0,0 0 0 0 0,-1 1 0 0 0,3 19-1 0 0,4 52 92 0 0,4 17 43 0 0,-13-92-134 0 0,1 0 1 0 0,-1-1 0 0 0,2 1 0 0 0,0-1-1 0 0,7 14 1 0 0,-8-20 7 0 0,0-1-8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7024 0 0,'2'5'169'0'0,"2"7"-69"0"0,-1-3 98 0 0,0 0 0 0 0,8 17 1 0 0,-6-19-99 0 0,-4-6-42 0 0,0 1-1 0 0,0-1 1 0 0,0 1 0 0 0,-1-1-1 0 0,1 1 1 0 0,0-1-1 0 0,-1 1 1 0 0,1-1-1 0 0,-1 1 1 0 0,0 0 0 0 0,1-1-1 0 0,-1 1 1 0 0,0 1-1 0 0,3 13 137 0 0,5 21-1 0 0,-3-20-98 0 0,2 23-1 0 0,-1 1 85 0 0,-3-17 91 0 0,2 47 1 0 0,-5 4 80 0 0,1-67-317 0 0,0 5 30 0 0,-1-12-59 0 0,0-1-1 0 0,0 0 1 0 0,0 0 0 0 0,0 1 0 0 0,0-1-1 0 0,0 0 1 0 0,0 0 0 0 0,0 1 0 0 0,0-1-1 0 0,0 0 1 0 0,0 0 0 0 0,0 1 0 0 0,0-1-1 0 0,0 0 1 0 0,0 0 0 0 0,0 0 0 0 0,-1 1-1 0 0,1-1 1 0 0,0 0 0 0 0,0 0-1 0 0,0 0 1 0 0,0 1 0 0 0,-1-1 0 0 0,1 0-1 0 0,0 0 1 0 0,0 0 0 0 0,0 0 0 0 0,-1 1-1 0 0,1-1 1 0 0,0 0 0 0 0,0 0 0 0 0,0 0-1 0 0,-1 0 1 0 0,1 0 0 0 0,0 0 0 0 0,-1 0-1 0 0,1 0 39 0 0,3-4 62 0 0,-3 3-100 0 0,1 1-1 0 0,-1-1 1 0 0,1 1-1 0 0,0-1 1 0 0,-1 1-1 0 0,1-1 1 0 0,-1 0-1 0 0,0 1 0 0 0,1-1 1 0 0,-1 0-1 0 0,0 1 1 0 0,1-1-1 0 0,-1 0 1 0 0,0 0-1 0 0,0 1 1 0 0,1-1-1 0 0,-1 0 1 0 0,0 0-1 0 0,0-1 1 0 0,15-73 66 0 0,2-4-20 0 0,-12 57 3 0 0,1 0 0 0 0,1 0 0 0 0,12-26 0 0 0,-8 21 13 0 0,-8 19-36 0 0,1 1 0 0 0,0 0 0 0 0,0 0 0 0 0,1 1 0 0 0,0-1 0 0 0,0 1 1 0 0,1 0-1 0 0,-1 0 0 0 0,1 1 0 0 0,0 0 0 0 0,1 0 0 0 0,7-4 0 0 0,-13 8-20 0 0,1 0 0 0 0,-1 1 0 0 0,1-1 0 0 0,-1 1 0 0 0,1 0 1 0 0,-1-1-1 0 0,1 1 0 0 0,-1 0 0 0 0,1 0 0 0 0,-1 0 0 0 0,1 0 0 0 0,-1 0 0 0 0,1 0 0 0 0,-1 0 0 0 0,1 1 0 0 0,-1-1 1 0 0,1 0-1 0 0,-1 1 0 0 0,1 0 0 0 0,-1-1 0 0 0,3 2 0 0 0,1 1 21 0 0,-1-1 0 0 0,0 1 1 0 0,0 0-1 0 0,1 0 0 0 0,3 4 0 0 0,-6-5-15 0 0,-1 0 0 0 0,1 0 0 0 0,-1 0 0 0 0,0 1 0 0 0,0-1 0 0 0,1 0 0 0 0,-1 0 0 0 0,-1 1 0 0 0,2 3 0 0 0,4 23 59 0 0,-5-23-56 0 0,1 11 25 0 0,14 71 134 0 0,-12-69-117 0 0,-2-10-28 0 0,-1-1-1 0 0,1 0 1 0 0,1 0-1 0 0,0 0 1 0 0,0 0-1 0 0,6 11 1 0 0,-9-19-31 0 0,0 0 1 0 0,1 1-1 0 0,-1-1 0 0 0,0 0 1 0 0,0 0-1 0 0,0 1 0 0 0,1-1 1 0 0,-1 0-1 0 0,0 0 0 0 0,0 0 1 0 0,1 1-1 0 0,-1-1 0 0 0,0 0 1 0 0,0 0-1 0 0,1 0 0 0 0,-1 0 1 0 0,0 1-1 0 0,0-1 0 0 0,1 0 1 0 0,-1 0-1 0 0,0 0 0 0 0,1 0 1 0 0,-1 0-1 0 0,0 0 0 0 0,1 0 1 0 0,-1 0-1 0 0,1 0 0 0 0,3-1 39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182 319 8744 0 0,'0'0'993'0'0,"-1"-3"-889"0"0,1-2-52 0 0,0 3-21 0 0,0 0 0 0 0,0 0 0 0 0,-1 1 1 0 0,1-1-1 0 0,-1 0 0 0 0,1 0 0 0 0,-1-1 0 0 0,-4-5 247 0 0,5 8-265 0 0,-1-1 0 0 0,1 0 0 0 0,0 1 0 0 0,-1-1 0 0 0,1 0 0 0 0,-1 1 0 0 0,1-1 0 0 0,0 0 0 0 0,0 0 0 0 0,-1 0 0 0 0,1 1-1 0 0,0-1 1 0 0,0 0 0 0 0,0-1 0 0 0,0 0 5 0 0,-1 0-1 0 0,0 1 1 0 0,1-1-1 0 0,-1 0 1 0 0,0 0-1 0 0,0 0 0 0 0,1 1 1 0 0,-1-1-1 0 0,-1 0 1 0 0,1 1-1 0 0,0-1 1 0 0,-3-1-1 0 0,1-2 20 0 0,1 3-19 0 0,0-1 0 0 0,0 1 0 0 0,0 0 0 0 0,0 0 0 0 0,0 1 0 0 0,-1-1 0 0 0,1 0 0 0 0,-1 1 0 0 0,1-1 0 0 0,-1 1 0 0 0,1 0 0 0 0,-1 0 0 0 0,0 0 0 0 0,-4-1 0 0 0,5 1-7 0 0,0 1 0 0 0,0 0 0 0 0,0 0 1 0 0,0 0-1 0 0,0 0 0 0 0,-1 0 0 0 0,1 1 0 0 0,0-1 1 0 0,0 1-1 0 0,0-1 0 0 0,0 1 0 0 0,0 0 0 0 0,1-1 1 0 0,-1 1-1 0 0,0 0 0 0 0,0 0 0 0 0,0 1 0 0 0,1-1 1 0 0,-1 0-1 0 0,0 0 0 0 0,-1 3 0 0 0,-4 4 7 0 0,0 1 0 0 0,0 0-1 0 0,1 0 1 0 0,0 0-1 0 0,1 1 1 0 0,0 0 0 0 0,0 0-1 0 0,1 0 1 0 0,1 0 0 0 0,0 1-1 0 0,0-1 1 0 0,1 1-1 0 0,0 0 1 0 0,1 0 0 0 0,0 0-1 0 0,0 0 1 0 0,3 14 0 0 0,0 0 15 0 0,-2-18-19 0 0,1 1 1 0 0,0-1-1 0 0,0 0 1 0 0,4 13-1 0 0,-4-18-8 0 0,0 1 0 0 0,1-1-1 0 0,-1 0 1 0 0,1 0 0 0 0,0 0 0 0 0,-1 0 0 0 0,1 0 0 0 0,0-1-1 0 0,0 1 1 0 0,0 0 0 0 0,0-1 0 0 0,1 0 0 0 0,-1 1 0 0 0,0-1-1 0 0,4 1 1 0 0,-5-1-2 0 0,0-1-1 0 0,0 0 1 0 0,0 0-1 0 0,0 0 0 0 0,0-1 1 0 0,0 1-1 0 0,0 0 1 0 0,0 0-1 0 0,0 0 1 0 0,0-1-1 0 0,0 1 1 0 0,0-1-1 0 0,0 1 0 0 0,1-1 1 0 0,14-10 34 0 0,-9 3-30 0 0,1 0 0 0 0,-1 0 0 0 0,-1-1 1 0 0,11-18-1 0 0,-12 17-1 0 0,0-1 0 0 0,-1 1 0 0 0,-1 0 0 0 0,1-1 1 0 0,-2 0-1 0 0,3-15 0 0 0,-1 4 4 0 0,7-24 18 0 0,-4 18 34 0 0,3-33 0 0 0,-3 18-7 0 0,-3 26-29 0 0,-2 1 0 0 0,1-22 0 0 0,1-23 123 0 0,-4 46-94 0 0,-1 14-46 0 0,1-1-1 0 0,0 0 0 0 0,0 1 0 0 0,0-1 1 0 0,0 0-1 0 0,0 1 0 0 0,0-1 1 0 0,0 0-1 0 0,0 1 0 0 0,1-1 0 0 0,0-2 1 0 0,-1 3 64 0 0,0 2-14 0 0,0 0-53 0 0,0-1 0 0 0,0 1 0 0 0,0-1 0 0 0,0 1 1 0 0,0-1-1 0 0,0 1 0 0 0,1 0 0 0 0,-1-1 0 0 0,0 1 0 0 0,0-1 1 0 0,1 1-1 0 0,-1-1 0 0 0,0 1 0 0 0,0-1 0 0 0,1 0 0 0 0,0 2 1 0 0,1 5 57 0 0,0 109 118 0 0,-3-61-117 0 0,0-10 10 0 0,0-12 43 0 0,7 60 1 0 0,-3-68-84 0 0,1 5 75 0 0,8 31-1 0 0,-8-53-87 0 0,0 6 196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8432 0 0,'5'0'102'0'0,"12"-1"-12"0"0,-8 0 0 0 0,0 0 0 0 0,16 2 0 0 0,10 3 233 0 0,1-2 0 0 0,53-2-1 0 0,-84 0-274 0 0,14-2 117 0 0,-1 1 0 0 0,0 1-1 0 0,22 3 1 0 0,-38-2-152 0 0,1 0 0 0 0,-1-1 0 0 0,1 1-1 0 0,-1 0 1 0 0,0 0 0 0 0,4 2 0 0 0,-6-3-10 0 0,6 2 39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5120 0 0,'0'0'81'0'0,"0"5"-53"0"0,-4 41 117 0 0,3 69-1 0 0,2-49 44 0 0,-1-65-185 0 0,0 43 361 0 0,1-1 0 0 0,9 50 0 0 0,-9-88-306 0 0,0 0 0 0 0,1 0-1 0 0,0 0 1 0 0,-1 0 0 0 0,2-1 0 0 0,-1 1 0 0 0,0-1-1 0 0,5 7 1 0 0,2 0 61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5520 0 0,'1'4'73'0'0,"10"36"79"0"0,37 221 607 0 0,-36-196-231 0 0,1 7-107 0 0,-10-19 535 0 0,-3-53-947 0 0,0 0 0 0 0,0 0 0 0 0,0 0 0 0 0,0-1 0 0 0,0 1 0 0 0,0 0 0 0 0,0 0 1 0 0,0-1-1 0 0,0 1 0 0 0,0 0 0 0 0,0 0 0 0 0,0 0 0 0 0,1-1 0 0 0,-1 1 0 0 0,0 0 0 0 0,0 0 0 0 0,0 0 0 0 0,0 0 0 0 0,1-1 0 0 0,-1 1 0 0 0,0 0 0 0 0,0 0 0 0 0,0 0 0 0 0,0 0 0 0 0,1 0 0 0 0,-1 0 1 0 0,0 0-1 0 0,0 0 0 0 0,1-1 0 0 0,-1 1 0 0 0,0 0 0 0 0,0 0 0 0 0,0 0 0 0 0,1 0 0 0 0,-1 0 0 0 0,0 0 0 0 0,0 0 0 0 0,1 0 0 0 0,-1 0 0 0 0,0 0 0 0 0,0 1 0 0 0,1-1 0 0 0,-1 0 0 0 0,0 0 1 0 0,0 0-1 0 0,0 0 0 0 0,1 0 0 0 0,-1 0 0 0 0,0 0 0 0 0,0 0 0 0 0,0 1 0 0 0,0-1 0 0 0,1 0 0 0 0,-1 0 0 0 0,0 0 0 0 0,0 0 0 0 0,0 1 0 0 0,0-1 0 0 0,0 0 0 0 0,1 0 0 0 0,-1 0 0 0 0,0 1 1 0 0,0-1-1 0 0,0 0 0 0 0,0 0 0 0 0,0 1 0 0 0,0-39 95 0 0,2 0 0 0 0,1 1 1 0 0,2-1-1 0 0,15-58 0 0 0,-17 86-80 0 0,-1-1 18 0 0,1 1 0 0 0,1 0 0 0 0,-1 1 0 0 0,2-1 0 0 0,-1 1 1 0 0,8-12-1 0 0,-11 20-33 0 0,1-1 1 0 0,-1 1-1 0 0,0 0 1 0 0,1 0-1 0 0,-1-1 1 0 0,1 1-1 0 0,-1 0 1 0 0,1 0-1 0 0,0 0 1 0 0,0 1-1 0 0,-1-1 1 0 0,1 0 0 0 0,0 0-1 0 0,0 1 1 0 0,0 0-1 0 0,0-1 1 0 0,1 1-1 0 0,-1 0 1 0 0,-1 0 0 0 0,0 0-1 0 0,0 0 1 0 0,1 0 0 0 0,-1 0 0 0 0,0 0-1 0 0,0 0 1 0 0,1 1 0 0 0,-1-1-1 0 0,0 1 1 0 0,0-1 0 0 0,0 1 0 0 0,0-1-1 0 0,0 1 1 0 0,0-1 0 0 0,0 1 0 0 0,0 0-1 0 0,0 0 1 0 0,0 0 0 0 0,0-1 0 0 0,0 1-1 0 0,0 0 1 0 0,-1 0 0 0 0,1 0 0 0 0,0 0-1 0 0,-1 0 1 0 0,1 0 0 0 0,0 1 0 0 0,-1-1-1 0 0,1 1 1 0 0,4 16 45 0 0,0 1-1 0 0,-1-1 1 0 0,3 37-1 0 0,-4 59 208 0 0,-4-82-141 0 0,5 34 51 0 0,-3-64-158 0 0,-1 1-1 0 0,1 0 0 0 0,0-1 0 0 0,-1 1 1 0 0,1 0-1 0 0,2 3 0 0 0,2 8 110 0 0,-4-7-41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1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61 116 5416 0 0,'2'4'193'0'0,"-1"-1"-143"0"0,0-1-27 0 0,-1-1 0 0 0,1 1 0 0 0,0-1-1 0 0,-1 0 1 0 0,1 1 0 0 0,0-1 0 0 0,0 0 0 0 0,0 1-1 0 0,0-1 1 0 0,0 0 0 0 0,0 0 0 0 0,1 0 0 0 0,-1 0-1 0 0,2 2 1 0 0,11 7 248 0 0,-12-8-241 0 0,0 0 0 0 0,0-1 0 0 0,0 1 0 0 0,0-1 0 0 0,0 0 0 0 0,0 0 0 0 0,0 0 0 0 0,0 0 0 0 0,0 0 0 0 0,5 1 0 0 0,-4-1 74 0 0,1 0 0 0 0,-1-1 0 0 0,0 0 0 0 0,0 0 0 0 0,1 0 0 0 0,-1 0 0 0 0,0 0 0 0 0,4-1 0 0 0,-5 0-68 0 0,0 1-1 0 0,0-1 0 0 0,0 0 0 0 0,-1 1 1 0 0,1-1-1 0 0,0 0 0 0 0,0 0 0 0 0,-1 0 1 0 0,1-1-1 0 0,-1 1 0 0 0,1 0 0 0 0,-1-1 1 0 0,1 1-1 0 0,-1-1 0 0 0,0 1 0 0 0,0-1 0 0 0,2-1 1 0 0,-1-1 25 0 0,0 0 0 0 0,0-1 0 0 0,0 1 0 0 0,-1 0 1 0 0,0-1-1 0 0,2-7 0 0 0,-3 6-35 0 0,1 0 0 0 0,-2 0 0 0 0,1 0 0 0 0,-1 0 0 0 0,0 0 0 0 0,0 0 0 0 0,0 0 0 0 0,-1 0 0 0 0,0 1 0 0 0,0-1 0 0 0,-1 1 1 0 0,1-1-1 0 0,-1 1 0 0 0,0 0 0 0 0,-1 0 0 0 0,-5-6 0 0 0,9 10-21 0 0,-1 0 0 0 0,0 1-1 0 0,1-1 1 0 0,-1 0 0 0 0,0 1 0 0 0,0-1 0 0 0,0 1 0 0 0,0-1 0 0 0,0 1 0 0 0,1 0 0 0 0,-1-1-1 0 0,0 1 1 0 0,0 0 0 0 0,0-1 0 0 0,0 1 0 0 0,0 0 0 0 0,0 0 0 0 0,0 0 0 0 0,0 0 0 0 0,-2 0 0 0 0,2 1 1 0 0,-1-1 1 0 0,0 1 0 0 0,1-1-1 0 0,-1 1 1 0 0,1 0 0 0 0,-1 0-1 0 0,1-1 1 0 0,-1 1 0 0 0,1 0-1 0 0,-3 3 1 0 0,0 0 4 0 0,0 0 0 0 0,0 1 0 0 0,0 0 0 0 0,1 0 0 0 0,-5 9 0 0 0,-9 19 21 0 0,1 0 0 0 0,2 2 0 0 0,-13 49 0 0 0,20-58-15 0 0,3-15-8 0 0,1 0 0 0 0,0 1 0 0 0,0 14-1 0 0,0 58 75 0 0,4-80-78 0 0,-1 0 1 0 0,1 0-1 0 0,0 0 0 0 0,0 0 0 0 0,1 0 1 0 0,-1 0-1 0 0,1-1 0 0 0,0 1 1 0 0,0-1-1 0 0,0 1 0 0 0,0-1 0 0 0,0 0 1 0 0,1 0-1 0 0,0 0 0 0 0,0 0 1 0 0,-1 0-1 0 0,2 0 0 0 0,-1-1 0 0 0,0 1 1 0 0,0-1-1 0 0,1 0 0 0 0,-1 0 0 0 0,1-1 1 0 0,7 4-1 0 0,-9-5 0 0 0,0 0 0 0 0,0 0 0 0 0,0 0 1 0 0,0 0-1 0 0,0 0 0 0 0,0 0 0 0 0,-1-1 0 0 0,1 1 0 0 0,0-1 0 0 0,0 1 1 0 0,0-1-1 0 0,0 1 0 0 0,-1-1 0 0 0,4-2 0 0 0,23-16 42 0 0,-27 18-44 0 0,14-12 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118 149 7024 0 0,'-1'-5'713'0'0,"-17"-103"2616"0"0,17 103-2785 0 0,0 0-1 0 0,0 0 0 0 0,-5-8 1 0 0,6 12-521 0 0,0 1 1 0 0,-1-1-1 0 0,1 1 1 0 0,0-1 0 0 0,-1 1-1 0 0,1-1 1 0 0,-1 1-1 0 0,1 0 1 0 0,-1-1 0 0 0,1 1-1 0 0,-1-1 1 0 0,1 1-1 0 0,-1 0 1 0 0,1-1 0 0 0,-1 1-1 0 0,0 0 1 0 0,1 0-1 0 0,-1 0 1 0 0,1-1 0 0 0,-1 1-1 0 0,0 0 1 0 0,1 0-1 0 0,-1 0 1 0 0,0 0 0 0 0,1 0-1 0 0,-1 0 1 0 0,0 0-1 0 0,1 0 1 0 0,-1 0 0 0 0,1 1-1 0 0,-1-1 1 0 0,0 0-1 0 0,1 0 1 0 0,-1 0 0 0 0,1 1-1 0 0,-1-1 1 0 0,0 0-1 0 0,1 1 1 0 0,-1-1 0 0 0,1 1-1 0 0,-1-1 1 0 0,1 0-1 0 0,-1 1 1 0 0,1-1 0 0 0,0 1-1 0 0,-1 0 1 0 0,-1 2 10 0 0,0 0 0 0 0,0-1 0 0 0,0 1 0 0 0,0 0 0 0 0,1 0-1 0 0,0 1 1 0 0,-1-1 0 0 0,0 4 0 0 0,-13 63 210 0 0,-8 102 0 0 0,19-131-181 0 0,-2 39 59 0 0,6-69-93 0 0,0 1-1 0 0,1-1 0 0 0,0 1 1 0 0,6 21-1 0 0,-1-14 29 0 0,1 0 1 0 0,9 19-1 0 0,-14-37 68 0 0,-1-5-73 0 0,-1-12-40 0 0,0 11 7 0 0,0-4 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9040 0 0,'0'0'345'0'0,"4"1"-164"0"0,20 1 3 0 0,27 4 204 0 0,-38-4-158 0 0,-1-1 0 0 0,0-1 0 0 0,21-1 0 0 0,-4 0-32 0 0,54 1 610 0 0,-83 0-795 0 0,0-1 0 0 0,1 1 1 0 0,-1 0-1 0 0,0 0 0 0 0,1 0 1 0 0,-1 0-1 0 0,0 0 0 0 0,1 0 1 0 0,-1 0-1 0 0,0 0 0 0 0,1 0 0 0 0,-1 1 1 0 0,0-1-1 0 0,1 0 0 0 0,-1 0 1 0 0,0 0-1 0 0,0 0 0 0 0,1 0 1 0 0,-1 0-1 0 0,0 1 0 0 0,1-1 1 0 0,-1 0-1 0 0,0 0 0 0 0,0 1 1 0 0,1-1-1 0 0,-1 0 0 0 0,0 0 1 0 0,0 1-1 0 0,0-1 0 0 0,0 0 1 0 0,1 0-1 0 0,-1 1 0 0 0,0-1 1 0 0,0 0-1 0 0,0 1 0 0 0,0-1 1 0 0,-3 14 262 0 0,-1-4-276 0 0,-3 19 65 0 0,2-1 1 0 0,0 1-1 0 0,-1 51 0 0 0,6-65-45 0 0,0 0-1 0 0,1 1 1 0 0,1-1-1 0 0,1 0 0 0 0,0 0 1 0 0,9 27-1 0 0,-11-40-14 0 0,0 0 0 0 0,0-1 0 0 0,0 1 0 0 0,0 0 0 0 0,0-1 0 0 0,0 1 0 0 0,0 0 0 0 0,1-1 0 0 0,-1 0 0 0 0,0 1 0 0 0,4 1 0 0 0,-4-2 6 0 0,0-1 0 0 0,0 1 0 0 0,0-1 0 0 0,0 0 0 0 0,0 1 0 0 0,0-1 0 0 0,0 0 0 0 0,0 0 1 0 0,0 1-1 0 0,0-1 0 0 0,0 0 0 0 0,0 0 0 0 0,0 0 0 0 0,0-1 0 0 0,0 1 0 0 0,0 0 0 0 0,0 0 0 0 0,0-1 1 0 0,0 1-1 0 0,0 0 0 0 0,0-1 0 0 0,0 1 0 0 0,0-1 0 0 0,0 1 0 0 0,1-1 0 0 0,0-1 6 0 0,0 1-1 0 0,0-1 0 0 0,0 0 0 0 0,-1 1 1 0 0,1-1-1 0 0,0 0 0 0 0,-1 0 1 0 0,1 0-1 0 0,-1 0 0 0 0,1-1 1 0 0,-1 1-1 0 0,2-4 0 0 0,-1 0-5 0 0,11-14 85 0 0,-10 15-61 0 0,1-1 1 0 0,-1 1-1 0 0,0-1 1 0 0,-1 0 0 0 0,3-6-1 0 0,0-5 43 0 0,1 0 0 0 0,11-21 0 0 0,-8 17 72 0 0,12-35 0 0 0,2-6 76 0 0,-19 48-180 0 0,-3 13-38 0 0,-1 0 0 0 0,0-1-1 0 0,1 1 1 0 0,-1 0 0 0 0,0-1 0 0 0,1 1 0 0 0,0 0-1 0 0,-1-1 1 0 0,1 1 0 0 0,0 0 0 0 0,-1 0-1 0 0,1 0 1 0 0,0 0 0 0 0,0 0 0 0 0,0 0 0 0 0,0 0-1 0 0,0 0 1 0 0,0 0 0 0 0,0 0 0 0 0,2-1 0 0 0,-2 2 1 0 0,-1 0 0 0 0,0 0 0 0 0,0 0 0 0 0,1-1 0 0 0,-1 1 0 0 0,0 0 0 0 0,1 0 0 0 0,-1 0 0 0 0,0 0 1 0 0,1 0-1 0 0,-1 0 0 0 0,0 0 0 0 0,1 0 0 0 0,-1 0 0 0 0,0 0 0 0 0,1 0 0 0 0,-1 0 0 0 0,0 0 0 0 0,1 0 0 0 0,-1 0 1 0 0,0 0-1 0 0,1 0 0 0 0,-1 0 0 0 0,0 0 0 0 0,0 1 0 0 0,1-1 0 0 0,-1 0 0 0 0,0 0 0 0 0,1 0 0 0 0,-1 0 1 0 0,0 1-1 0 0,5 2-4 0 0,-4-2-1 0 0,0 0 1 0 0,0 0 0 0 0,0-1-1 0 0,0 1 1 0 0,-1 0 0 0 0,1 0-1 0 0,0 0 1 0 0,-1 0 0 0 0,1 0-1 0 0,0 0 1 0 0,-1 0 0 0 0,1 0-1 0 0,-1 0 1 0 0,0 0 0 0 0,1 0-1 0 0,-1 0 1 0 0,0 0 0 0 0,0 0 0 0 0,1 2-1 0 0,-2 23 20 0 0,1-14-7 0 0,-1 23 17 0 0,0-12 14 0 0,3 29 1 0 0,-1-42-29 0 0,-1 0-1 0 0,-2 15 1 0 0,1-19-9 0 0,1 0 0 0 0,-1 0 1 0 0,1 0-1 0 0,0 0 0 0 0,0 0 0 0 0,1 0 1 0 0,0 0-1 0 0,0 0 0 0 0,1 0 0 0 0,3 9 1 0 0,-2-10 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10952 0 0,'2'55'413'0'0,"6"28"294"0"0,-4-52-381 0 0,-2 0 1 0 0,-3 33 0 0 0,1-22-45 0 0,0-41-247 0 0,0 10-6 0 0,0-10-7 0 0,0-1 1 0 0,0 0-1 0 0,0 1 1 0 0,0-1-1 0 0,0 0 0 0 0,0 1 1 0 0,0-1-1 0 0,0 0 1 0 0,1 1-1 0 0,-1-1 1 0 0,0 0-1 0 0,0 1 1 0 0,0-1-1 0 0,0 0 0 0 0,0 1 1 0 0,1-1-1 0 0,-1 0 1 0 0,0 0-1 0 0,0 1 1 0 0,0-1-1 0 0,1 0 1 0 0,-1 0-1 0 0,0 1 0 0 0,1-1 1 0 0,-1 0-1 0 0,0 0 1 0 0,1 0-1 0 0,1-5 113 0 0,5-14-58 0 0,-1 0 1 0 0,6-36-1 0 0,-7 27-18 0 0,1-1 0 0 0,10-26 0 0 0,-11 40-32 0 0,-3 8-17 0 0,0 0 0 0 0,1 1 0 0 0,-1-1 0 0 0,6-8 0 0 0,-6 13-6 0 0,0-1 0 0 0,0 1 1 0 0,0-1-1 0 0,0 1 0 0 0,0 0 0 0 0,1 0 1 0 0,-1 0-1 0 0,1 0 0 0 0,-1 1 0 0 0,1-1 1 0 0,0 0-1 0 0,3 0 0 0 0,-6 1-2 0 0,1 1 0 0 0,0 0 0 0 0,-1 0-1 0 0,1 0 1 0 0,0-1 0 0 0,-1 1 0 0 0,1 0 0 0 0,0 0 0 0 0,-1 0-1 0 0,1 0 1 0 0,0 0 0 0 0,-1 0 0 0 0,1 1 0 0 0,0-1-1 0 0,-1 0 1 0 0,1 0 0 0 0,0 0 0 0 0,-1 1 0 0 0,1-1 0 0 0,0 1-1 0 0,1 0 1 0 0,-1 0-1 0 0,0 0 0 0 0,1 0 0 0 0,-1 0 0 0 0,0 1 1 0 0,0-1-1 0 0,0 0 0 0 0,1 3 0 0 0,1 1 3 0 0,0 1-1 0 0,0 0 0 0 0,2 10 1 0 0,-2-7-2 0 0,-1 0 0 0 0,-1 0 0 0 0,1 12 1 0 0,1 6-1 0 0,12 87 6 0 0,-14-108-8 0 0,-1 1 1 0 0,1-1 0 0 0,0 1 1 0 0,1 0-1 0 0,0-1 0 0 0,3 10 1 0 0,0-7-2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139 108 7936 0 0,'0'0'237'0'0,"0"-4"-120"0"0,-4-48 330 0 0,3 41-275 0 0,2 8-98 0 0,-1 1 1 0 0,-1-1-1 0 0,1 1 0 0 0,0-1 0 0 0,-1 1 1 0 0,1-1-1 0 0,-1 1 0 0 0,1-1 1 0 0,-1 1-1 0 0,0-1 0 0 0,0 1 1 0 0,-1 0-1 0 0,1 0 0 0 0,-3-4 1 0 0,4 6-57 0 0,0 0 1 0 0,-1 0-1 0 0,1 0 1 0 0,-1-1-1 0 0,1 1 1 0 0,0 0 0 0 0,-1 0-1 0 0,1 0 1 0 0,-1 0-1 0 0,1 0 1 0 0,0 0-1 0 0,-1 0 1 0 0,1 0-1 0 0,-1 0 1 0 0,1 0-1 0 0,-1 0 1 0 0,1 0 0 0 0,0 1-1 0 0,-1-1 1 0 0,1 0-1 0 0,-1 0 1 0 0,1 0-1 0 0,0 0 1 0 0,-1 1-1 0 0,1-1 1 0 0,0 0-1 0 0,-1 0 1 0 0,1 1 0 0 0,0-1-1 0 0,-1 0 1 0 0,1 1-1 0 0,0-1 1 0 0,0 0-1 0 0,-1 1 1 0 0,1-1-1 0 0,0 1 1 0 0,-12 16 341 0 0,11-16-366 0 0,-15 29 226 0 0,-24 57 0 0 0,15-29-100 0 0,22-52-102 0 0,1 1 0 0 0,0-1-1 0 0,0 1 1 0 0,0-1 0 0 0,1 1 0 0 0,0 0 0 0 0,0 0 0 0 0,1 0 0 0 0,0 0 0 0 0,0-1 0 0 0,0 1 0 0 0,1 0 0 0 0,0 0 0 0 0,0 0 0 0 0,1-1 0 0 0,0 1 0 0 0,0-1-1 0 0,1 1 1 0 0,5 10 0 0 0,-7-16-12 0 0,-1 0 0 0 0,1 0 0 0 0,0 0-1 0 0,0 0 1 0 0,0 0 0 0 0,0-1 0 0 0,0 1 0 0 0,0 0-1 0 0,0 0 1 0 0,0 0 0 0 0,0-1 0 0 0,0 1-1 0 0,0-1 1 0 0,0 1 0 0 0,1-1 0 0 0,-1 1 0 0 0,0-1-1 0 0,0 0 1 0 0,1 1 0 0 0,-1-1 0 0 0,0 0-1 0 0,1 0 1 0 0,1 0 0 0 0,1 0 14 0 0,-1-1-1 0 0,1 0 1 0 0,-1 1 0 0 0,0-1-1 0 0,1 0 1 0 0,-1-1 0 0 0,6-2-1 0 0,-1 0 23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0,'0'0'639'0'0,"1"5"-573"0"0,8 33 635 0 0,7 32 1934 0 0,8 59-1219 0 0,-13-76-1054 0 0,-6-36-77 0 0,-2-1 0 0 0,0 1 0 0 0,0 19-1 0 0,-2-17-14 0 0,4 20-1 0 0,0-1-62 0 0,-4-14-63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7528 0 0,'0'0'432'0'0,"26"-10"-216"0"0,-15 10 8 0 0,3 0-128 0 0,-1 0 16 0 0,-5 0-16 0 0,4 1 8 0 0,2-1 304 0 0,1 0 8 0 0,-5 0-8 0 0,3-4 8 0 0,5 0-280 0 0,-4 1 0 0 0,-5 0-8 0 0</inkml:trace>
  <inkml:trace contextRef="#ctx0" brushRef="#br0" timeOffset="1">107 1 8640 0 0,'0'0'0'0'0,"0"0"1"0"0,0 0-1 0 0,0 0 0 0 0,-1 0 1 0 0,1 0-1 0 0,0 0 1 0 0,0 0-1 0 0,0 0 0 0 0,-1 0 1 0 0,1 0-1 0 0,0 0 1 0 0,0 0-1 0 0,0 0 1 0 0,0 0-1 0 0,-1 0 0 0 0,1 1 1 0 0,0-1-1 0 0,0 0 1 0 0,0 0-1 0 0,0 0 0 0 0,-1 0 1 0 0,1 0-1 0 0,0 0 1 0 0,0 1-1 0 0,0-1 0 0 0,0 0 1 0 0,0 0-1 0 0,0 0 1 0 0,0 0-1 0 0,-1 0 1 0 0,1 1-1 0 0,0-1 0 0 0,0 0 1 0 0,0 0-1 0 0,0 0 1 0 0,0 1-1 0 0,1 8 32 0 0,1 0-6 0 0,-7 91 48 0 0,2-50-37 0 0,-2 19 31 0 0,1-23 14 0 0,3 53 0 0 0,2-88-34 0 0,1 0 0 0 0,0 0 1 0 0,1 0-1 0 0,7 17 0 0 0,-9-24-24 0 0,-1-4-16 0 0,0 1-1 0 0,1 0 1 0 0,-1 0-1 0 0,0-1 0 0 0,0 1 0 0 0,0 0 1 0 0,1-1-1 0 0,-1 1 0 0 0,0 0 1 0 0,1-1-1 0 0,-1 1 0 0 0,1 0 0 0 0,-1-1 1 0 0,1 1-1 0 0,-1-1 0 0 0,1 1 0 0 0,-1-1 1 0 0,1 1-1 0 0,-1-1 0 0 0,1 1 1 0 0,0-1-1 0 0,-1 0 0 0 0,1 1 0 0 0,1-1 1 0 0,3 1 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5824 0 0,'0'66'228'0'0,"1"72"584"0"0,0-126-560 0 0,0-1-1 0 0,1 0 1 0 0,1 0 0 0 0,-1 0 0 0 0,7 13-1 0 0,-9-23-216 0 0,0 0-1 0 0,1-1 0 0 0,-1 1 0 0 0,0 0 0 0 0,1-1 0 0 0,-1 1 0 0 0,0 0 0 0 0,1-1 1 0 0,-1 1-1 0 0,1-1 0 0 0,-1 1 0 0 0,1-1 0 0 0,-1 1 0 0 0,1-1 0 0 0,-1 1 0 0 0,1-1 0 0 0,0 1 1 0 0,-1-1-1 0 0,1 0 0 0 0,0 1 0 0 0,-1-1 0 0 0,1 0 0 0 0,0 0 0 0 0,0 1 0 0 0,-1-1 1 0 0,2 0-1 0 0,3-1 310 0 0</inkml:trace>
  <inkml:trace contextRef="#ctx0" brushRef="#br0" timeOffset="1">202 87 4512 0 0,'0'0'328'0'0,"0"3"-160"0"0,-3 27 159 0 0,1-1 0 0 0,3 38 0 0 0,-1-20 476 0 0,1-37-678 0 0,0 0 0 0 0,0 0 0 0 0,1 0 0 0 0,0-1 0 0 0,5 15 0 0 0,21 44 767 0 0,-26-64-792 0 0,-1-1 9 0 0,1 0-1 0 0,0 0 1 0 0,0 0-1 0 0,0 0 1 0 0,0 0-1 0 0,1-1 0 0 0,4 5 1 0 0,-7-6-94 0 0,1 0 1 0 0,0-1-1 0 0,0 1 1 0 0,0 0-1 0 0,-1-1 1 0 0,1 1-1 0 0,0-1 1 0 0,0 1-1 0 0,0-1 1 0 0,0 0-1 0 0,0 1 1 0 0,0-1-1 0 0,0 0 1 0 0,0 0-1 0 0,0 0 1 0 0,0 1-1 0 0,0-1 1 0 0,0 0-1 0 0,-1 0 1 0 0,1 0-1 0 0,0-1 1 0 0,0 1-1 0 0,0 0 1 0 0,0 0-1 0 0,0 0 1 0 0,0-1-1 0 0,0 1 1 0 0,0-1-1 0 0,0 1 1 0 0,1-1-1 0 0,2-2 2 0 0,0-1 0 0 0,0 0 0 0 0,0 1-1 0 0,0-1 1 0 0,-1 0 0 0 0,4-6 0 0 0,-3 4-5 0 0,-1 0-1 0 0,0 0 1 0 0,0 0 0 0 0,0-1 0 0 0,0 0 0 0 0,1-9 0 0 0,6-44 192 0 0,-9 57-189 0 0,3-38 184 0 0,-2-1-1 0 0,-6-72 0 0 0,4 109-174 0 0,-1 0 1 0 0,1 0-1 0 0,-1 0 1 0 0,-1 0-1 0 0,1 0 1 0 0,-1 0-1 0 0,0 0 1 0 0,0 0-1 0 0,0 0 0 0 0,0 1 1 0 0,-1-1-1 0 0,0 1 1 0 0,0 0-1 0 0,0-1 1 0 0,-1 1-1 0 0,1 1 1 0 0,-6-5-1 0 0,9 8-17 0 0,0-1 0 0 0,-1 1 0 0 0,1-1 1 0 0,-1 1-1 0 0,1 0 0 0 0,-1-1 0 0 0,1 1 0 0 0,-1 0 0 0 0,1-1 1 0 0,-1 1-1 0 0,1 0 0 0 0,-1 0 0 0 0,0-1 0 0 0,1 1 0 0 0,-1 0 0 0 0,1 0 1 0 0,-1 0-1 0 0,0 0 0 0 0,1 0 0 0 0,-1 0 0 0 0,1 0 0 0 0,-1 0 1 0 0,0 0-1 0 0,1 0 0 0 0,-1 0 0 0 0,1 0 0 0 0,-1 1 0 0 0,0-1 0 0 0,0 0 1 0 0,0 1 26 0 0,-1 1 0 0 0,1-1 1 0 0,0 0-1 0 0,0 1 1 0 0,0-1-1 0 0,0 0 0 0 0,-2 4 1 0 0,0 0-14 0 0,-1 0 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7832 0 0,'0'0'289'0'0,"3"4"4"0"0,6 6-146 0 0,-1 0-1 0 0,0 1 0 0 0,-1 0 0 0 0,-1 0 0 0 0,0 1 0 0 0,0 0 0 0 0,-1 0 0 0 0,4 14 1 0 0,-3-6 273 0 0,-1-1 0 0 0,-1 1 1 0 0,-1 0-1 0 0,1 40 1 0 0,-2-30-67 0 0,0-23-179 0 0,-2-1 1 0 0,1 1-1 0 0,-1 11 1 0 0,-1-17-140 0 0,1 1 1 0 0,0-1-1 0 0,0 0 1 0 0,0 1 0 0 0,0-1-1 0 0,1 0 1 0 0,-1 1-1 0 0,0-1 1 0 0,0 0 0 0 0,1 0-1 0 0,-1 0 1 0 0,1 2-1 0 0,2 4 161 0 0,-3-6 36 0 0,9-30-59 0 0,3-9-115 0 0,-5 6 16 0 0,2 0-1 0 0,14-30 1 0 0,31-60 182 0 0,-49 110-235 0 0,1 1 27 0 0,-1 0 0 0 0,12-15 0 0 0,-16 24-37 0 0,1-1 0 0 0,0 0 0 0 0,0 1 0 0 0,1-1 0 0 0,-1 1 0 0 0,0 0 0 0 0,1 0 0 0 0,-1 0 0 0 0,1 0 0 0 0,0 0 0 0 0,0 1 0 0 0,0-1 0 0 0,0 1 0 0 0,3-2 0 0 0,-4 3-7 0 0,-1 0 1 0 0,1 0 0 0 0,-1 0 0 0 0,1 0 0 0 0,0 0 0 0 0,-1 1 0 0 0,1-1 0 0 0,-1 0-1 0 0,1 1 1 0 0,-1-1 0 0 0,1 1 0 0 0,-1 0 0 0 0,0-1 0 0 0,1 1 0 0 0,-1 0 0 0 0,0 0-1 0 0,1 0 1 0 0,-1 0 0 0 0,0 0 0 0 0,0 0 0 0 0,2 2 0 0 0,0 1 9 0 0,-1-1 0 0 0,1 1 1 0 0,0 0-1 0 0,-1 0 1 0 0,3 7-1 0 0,0 1 15 0 0,-1 1 0 0 0,0 0 0 0 0,2 17 0 0 0,-4-15-13 0 0,20 115 135 0 0,-17-104-106 0 0,-2-6 11 0 0,1 0 0 0 0,10 28-1 0 0,-13-45-32 0 0,0 1 0 0 0,1-1 0 0 0,-1 0 0 0 0,1 1 0 0 0,0-1 0 0 0,0 0 0 0 0,0 0 0 0 0,0 0 0 0 0,0 0 0 0 0,1-1 0 0 0,5 6 0 0 0,-8-8-18 0 0,0 0-1 0 0,1 0 1 0 0,-1 0-1 0 0,0 0 1 0 0,0 1-1 0 0,1-1 1 0 0,-1 0-1 0 0,0 0 1 0 0,1 0-1 0 0,-1 0 1 0 0,0 0-1 0 0,0 0 1 0 0,1 0 0 0 0,-1 0-1 0 0,0 0 1 0 0,1 0-1 0 0,-1 0 1 0 0,0 0-1 0 0,1 0 1 0 0,-1 0-1 0 0,0 0 1 0 0,1 0-1 0 0,-1 0 1 0 0,0-1-1 0 0,0 1 1 0 0,1 0-1 0 0,-1 0 1 0 0,0 0-1 0 0,1-1 1 0 0,7-7 88 0 0,-2 3-16 0 0,-1 1-14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44 96 0 0,'0'0'0'0'0,"-3"0"0"0"0,0-1 0 0 0,-1 1 0 0 0,1 0 0 0 0,0 1 0 0 0,-5 0 0 0 0,7-1 0 0 0,-1 1 0 0 0,1-1 0 0 0,0 1 0 0 0,0 0 0 0 0,-1 0 0 0 0,1-1 0 0 0,0 1 0 0 0,0 0 0 0 0,0 0 0 0 0,0 0 0 0 0,0 0 0 0 0,0 0 0 0 0,0 0 0 0 0,-1 3 0 0 0,0 0 0 0 0,-1 0 0 0 0,1 1 0 0 0,0-1 0 0 0,1 1 0 0 0,-1 0 0 0 0,1-1 0 0 0,0 1 0 0 0,0 0 0 0 0,0 0 0 0 0,0 6 0 0 0,-1 11 0 0 0,-1-3 2 0 0,2-1-1 0 0,0 1 1 0 0,2 20-1 0 0,0 2 2 0 0,-1-33 106 0 0,0-1-1 0 0,1 1 0 0 0,0-1 1 0 0,0 0-1 0 0,3 10 0 0 0,-2-13-1 0 0,-1-1-1 0 0,0 1 0 0 0,1-1 0 0 0,0 0 1 0 0,-1 0-1 0 0,2 0 0 0 0,-1 0 0 0 0,0 0 0 0 0,0 0 1 0 0,1-1-1 0 0,-1 1 0 0 0,1-1 0 0 0,3 3 1 0 0,4 2 34 0 0,0-1 1 0 0,0 1 0 0 0,18 6 0 0 0,-25-12-152 0 0,1 1 0 0 0,0-1-1 0 0,0 0 1 0 0,-1 0 0 0 0,1-1-1 0 0,0 1 1 0 0,0-1 0 0 0,0 0 0 0 0,0 0-1 0 0,0-1 1 0 0,0 1 0 0 0,0-1-1 0 0,0 1 1 0 0,5-3 0 0 0,3-1-29 0 0,-7 3 21 0 0,-1 0 1 0 0,0-1-1 0 0,0 0 1 0 0,7-3-1 0 0,-6 2 71 0 0,-1-1-1 0 0,1 1 1 0 0,-1-1-1 0 0,0 0 0 0 0,0 0 1 0 0,0 0-1 0 0,-1-1 1 0 0,0 1-1 0 0,0-1 1 0 0,0 0-1 0 0,0 0 1 0 0,-1 0-1 0 0,0 0 0 0 0,2-6 1 0 0,1-2 32 0 0,-1 0 1 0 0,-1 0-1 0 0,0 0 0 0 0,2-24 1 0 0,-4 28 107 0 0,-1 0 1 0 0,-1 1 0 0 0,1-1 0 0 0,-1 0 0 0 0,-1 0 0 0 0,0 1 0 0 0,0-1 0 0 0,-5-11 0 0 0,2 7-39 0 0,-1 0 0 0 0,-1 1 0 0 0,0-1 0 0 0,0 1 0 0 0,-1 1 0 0 0,-1 0 0 0 0,0 0-1 0 0,-10-10 1 0 0,15 18-59 0 0,0 0-1 0 0,0 0 0 0 0,-1 0 0 0 0,1 1 0 0 0,-8-4 1 0 0,10 5-69 0 0,0 0 1 0 0,-1 0 0 0 0,1 1 0 0 0,-1-1-1 0 0,1 1 1 0 0,0-1 0 0 0,-1 1 0 0 0,1 0-1 0 0,-1 0 1 0 0,1 0 0 0 0,-1 0 0 0 0,-4 1-1 0 0,6-1-11 0 0,0 1-1 0 0,0-1 1 0 0,0 0-1 0 0,0 0 1 0 0,0 0-1 0 0,0 0 0 0 0,0 0 1 0 0,0 0-1 0 0,0-1 1 0 0,0 1-1 0 0,-2-1 0 0 0,3 1 34 0 0,-1 0 0 0 0,0 0 0 0 0,0 0 0 0 0,1-1 0 0 0,-1 1 0 0 0,0 0 0 0 0,0 0-1 0 0,1 0 1 0 0,-1 0 0 0 0,0 0 0 0 0,0 0 0 0 0,1 0 0 0 0,-1 1 0 0 0,0-1 0 0 0,0 0 0 0 0,0 1-1 0 0,-3 0 643 0 0,4-1-661 0 0,0 0 0 0 0,-1 0 0 0 0,1 0 1 0 0,0 0-1 0 0,0 1 0 0 0,0-1 0 0 0,-1 0 1 0 0,1 0-1 0 0,0 0 0 0 0,0 0 0 0 0,-1 0 1 0 0,1 0-1 0 0,0 1 0 0 0,0-1 0 0 0,0 0 1 0 0,0 0-1 0 0,-1 0 0 0 0,1 1 0 0 0,0-1 1 0 0,0 0-1 0 0,0 0 0 0 0,0 0 0 0 0,0 1 0 0 0,0-1 1 0 0,-1 0-1 0 0,1 0 0 0 0,0 1 0 0 0,0-1 1 0 0,0 0-1 0 0,0 0 0 0 0,0 1 0 0 0,0-1 1 0 0,0 0-1 0 0,0 0 0 0 0,0 1 0 0 0,0-1 1 0 0,0 3 209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8240 0 0,'0'0'106'0'0,"-1"3"10"0"0,-81 194 420 0 0,49-108-206 0 0,-65 170 448 0 0,67-157-425 0 0,19-60-131 0 0,10-33-156 0 0,0 0-1 0 0,1 0 1 0 0,0 0-1 0 0,0 16 1 0 0,1-14 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7736 0 0,'0'0'94'0'0,"3"0"-43"0"0,6 0-23 0 0,9 2 37 0 0,26-3-1 0 0,70-12 683 0 0,-76 11-434 0 0,-32 2-218 0 0,0 1-1 0 0,0-2 1 0 0,1 1-1 0 0,-1-1 1 0 0,0 0-1 0 0,0 0 1 0 0,10-4-1 0 0,-11 2 244 0 0,-8 2-43 0 0,-10 0 28 0 0,12 1-321 0 0,-7 0 47 0 0,-9 0 31 0 0,16 0-75 0 0,0 0-1 0 0,0 0 1 0 0,1 0 0 0 0,-1 0 0 0 0,0 0 0 0 0,1 0-1 0 0,-1 1 1 0 0,0-1 0 0 0,1 0 0 0 0,-1 0-1 0 0,1 1 1 0 0,-1-1 0 0 0,0 1 0 0 0,1-1 0 0 0,-1 0-1 0 0,1 1 1 0 0,-1-1 0 0 0,0 2 0 0 0,-5 2 38 0 0,6-4-41 0 0,-1 0 0 0 0,1 0-1 0 0,0 1 1 0 0,-1-1 0 0 0,1 0 0 0 0,0 0 0 0 0,-1 0-1 0 0,1 0 1 0 0,0 1 0 0 0,0-1 0 0 0,-1 0 0 0 0,1 0-1 0 0,0 0 1 0 0,0 1 0 0 0,-1-1 0 0 0,1 0 0 0 0,0 1-1 0 0,0-1 1 0 0,0 0 0 0 0,-1 0 0 0 0,1 1 0 0 0,0-1-1 0 0,0 0 1 0 0,0 1 0 0 0,0-1 0 0 0,0 0 0 0 0,0 1-1 0 0,0-1 1 0 0,0 1 0 0 0,-1 2 10 0 0,1 1-1 0 0,-1-1 1 0 0,1 0-1 0 0,-1 1 1 0 0,-3 5-1 0 0,-2 13 13 0 0,4-8-11 0 0,1 1 0 0 0,2 18 0 0 0,0-21-4 0 0,-1 0 0 0 0,-1 0 0 0 0,0 0 0 0 0,-3 18 0 0 0,3-24-2 0 0,0 0-1 0 0,0 0 1 0 0,1 0-1 0 0,0 1 1 0 0,0 7-1 0 0,1 14 7 0 0,0 7-12 0 0,0-24 3 0 0,-1 18-1 0 0,-1-1-1 0 0,-2-18-2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6424 0 0,'0'-1'15'0'0,"1"1"1"0"0,-1-1 0 0 0,0 0-1 0 0,0 0 1 0 0,1 1-1 0 0,-1-1 1 0 0,0 0-1 0 0,1 0 1 0 0,-1 1 0 0 0,0-1-1 0 0,1 0 1 0 0,-1 1-1 0 0,1-1 1 0 0,0 1 0 0 0,-1-1-1 0 0,1 0 1 0 0,-1 1-1 0 0,1-1 1 0 0,0 1-1 0 0,-1 0 1 0 0,1-1 0 0 0,0 1-1 0 0,0 0 1 0 0,-1-1-1 0 0,1 1 1 0 0,0 0-1 0 0,0 0 1 0 0,0-1 0 0 0,-1 1-1 0 0,2 0 1 0 0,4-1 181 0 0,0 1 1 0 0,11-1 0 0 0,-9 1-53 0 0,11 0 307 0 0,0 0 0 0 0,29 5 0 0 0,21 7-36 0 0,-36-3 70 0 0,-25-6-243 0 0,0-1 1 0 0,13 3-1 0 0,-13-3-126 0 0,-3 2-3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6328 0 0,'0'0'1121'0'0,"5"0"-957"0"0,5 1-33 0 0,8 2 473 0 0,32-1 1 0 0,130-3 443 0 0,-174 2-955 0 0,0-1-1 0 0,-1 0 1 0 0,1 0-1 0 0,11-3 1 0 0,-1 0 147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7024 0 0,'0'0'472'0'0,"27"13"-312"0"0,-19-10-80 0 0,1-3 8 0 0,-1 0 0 0 0,5 3 0 0 0,6-1 176 0 0,2 0 8 0 0,-2 1-8 0 0,2-2 8 0 0,3-1-152 0 0,-3-4-8 0 0,-4 0 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2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190 172 3312 0 0,'0'0'411'0'0,"-1"-3"10"0"0,-2-6-129 0 0,0-1 0 0 0,0 1 1 0 0,1 0-1 0 0,1-1 0 0 0,-1-14 0 0 0,1 20-159 0 0,1-1-1 0 0,0 1 1 0 0,-1-1-1 0 0,0 1 0 0 0,0 0 1 0 0,-2-5-1 0 0,2 5-12 0 0,-1 0 1 0 0,0 0-1 0 0,-1-1 0 0 0,1 2 0 0 0,-1-1 0 0 0,1 0 0 0 0,-1 0 0 0 0,0 1 0 0 0,-5-5 0 0 0,6 6-72 0 0,-1 0-1 0 0,1 0 1 0 0,-1 0-1 0 0,0 1 1 0 0,1-1 0 0 0,-1 1-1 0 0,0-1 1 0 0,0 1-1 0 0,0 0 1 0 0,0 0 0 0 0,0 0-1 0 0,0 1 1 0 0,0-1-1 0 0,-1 1 1 0 0,1-1-1 0 0,0 1 1 0 0,0 0 0 0 0,0 1-1 0 0,0-1 1 0 0,0 0-1 0 0,-1 1 1 0 0,1 0 0 0 0,0-1-1 0 0,0 1 1 0 0,-4 2-1 0 0,6-2-36 0 0,-1 0 0 0 0,0 1-1 0 0,0-1 1 0 0,0 0-1 0 0,1 1 1 0 0,-1-1-1 0 0,1 1 1 0 0,-1 0 0 0 0,1-1-1 0 0,-2 3 1 0 0,-10 20 39 0 0,11-19-38 0 0,-2 4 17 0 0,0 0 0 0 0,1 1 0 0 0,0-1 0 0 0,1 1 0 0 0,0-1 0 0 0,-1 15 0 0 0,1 60 186 0 0,2-52-169 0 0,0 2 3 0 0,4 102 191 0 0,1-47 79 0 0,-4-55-147 0 0,8 54 0 0 0,-7-73-8 0 0,-1 0 0 0 0,1 20 0 0 0,-1-24-74 0 0,-1-9-50 0 0,1 0 0 0 0,-1-1 1 0 0,0 1-1 0 0,0-1 0 0 0,0 1 0 0 0,0 0 1 0 0,0-1-1 0 0,-1 4 0 0 0,1-5 111 0 0,-2 0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6016 0 0,'3'-1'1'0'0,"56"-28"63"0"0,-50 26-48 0 0,1 0 1 0 0,-1 0-1 0 0,1 0 0 0 0,16-1 0 0 0,-17 3-2 0 0,-2 0 5 0 0,-1 1 1 0 0,1-1-1 0 0,0 1 0 0 0,-1 0 0 0 0,1 1 0 0 0,0 0 0 0 0,11 2 0 0 0,-5 1 58 0 0,14 5 75 0 0,-25-8-140 0 0,-1 0 0 0 0,1 0 0 0 0,0 0 0 0 0,-1 0 1 0 0,1 0-1 0 0,-1 0 0 0 0,1 0 0 0 0,-1 0 0 0 0,0 0 0 0 0,1 1 1 0 0,1 2-1 0 0,-3-2 9 0 0,1 1 1 0 0,-1 0-1 0 0,0 0 1 0 0,0 0-1 0 0,0 0 0 0 0,0 0 1 0 0,0 0-1 0 0,0-1 1 0 0,-1 1-1 0 0,0 0 1 0 0,1 0-1 0 0,-3 4 0 0 0,-4 6 30 0 0,-1 0-1 0 0,0 0 1 0 0,-1-1-1 0 0,0 0 0 0 0,-20 18 1 0 0,-3 6 28 0 0,-22 22 54 0 0,44-48-106 0 0,-18 23 39 0 0,11-12-12 0 0,12-12-27 0 0,5-9-24 0 0,0 1-1 0 0,0-1 0 0 0,0 0 1 0 0,0 1-1 0 0,0-1 0 0 0,-1 0 1 0 0,1 1-1 0 0,0-1 0 0 0,0 0 1 0 0,0 0-1 0 0,0 1 0 0 0,-1-1 1 0 0,1 0-1 0 0,0 0 0 0 0,0 1 1 0 0,-1-1-1 0 0,1 0 0 0 0,0 0 1 0 0,0 0-1 0 0,-1 1 0 0 0,1-1 1 0 0,0 0-1 0 0,-1 0 0 0 0,1 0 1 0 0,0 0-1 0 0,-1 0 0 0 0,1 0 1 0 0,0 0-1 0 0,-1 0 0 0 0,1 0 0 0 0,0 0 1 0 0,-1 0-1 0 0,1 0 0 0 0,0 0 1 0 0,-1 0-1 0 0,1 0 0 0 0,-1 0 1 0 0,9 1 139 0 0,-6-1-136 0 0,0 0 0 0 0,1 0 0 0 0,-1 0 0 0 0,0 0 0 0 0,1 0 0 0 0,-1 0 0 0 0,3-1 0 0 0,-1 0-3 0 0,1 0 0 0 0,-1 0 0 0 0,0 1 0 0 0,1-1 0 0 0,-1 1 0 0 0,1 0 0 0 0,-1 1 0 0 0,1-1 0 0 0,-1 1 0 0 0,0 0 0 0 0,1 0-1 0 0,7 3 1 0 0,-5-1 3 0 0,0 0-1 0 0,0 1 0 0 0,0 0 0 0 0,-1 1 1 0 0,1-1-1 0 0,8 9 0 0 0,-2-2 6 0 0,-8-6-8 0 0,1-1 1 0 0,-2 1-1 0 0,1-1 0 0 0,0 1 0 0 0,5 9 1 0 0,-3-3 0 0 0,-2-4 0 0 0,-1 1-1 0 0,1 0 1 0 0,5 16-1 0 0,1-5 10 0 0,-9-15-13 0 0,0 0 1 0 0,0-1-1 0 0,0 1 1 0 0,2 4-1 0 0,-4-6 1 0 0,1-1-1 0 0,-1 0 0 0 0,1 0 1 0 0,0 0-1 0 0,-1 1 1 0 0,1-1-1 0 0,0 0 1 0 0,0 0-1 0 0,0 0 1 0 0,0 0-1 0 0,0-1 0 0 0,0 1 1 0 0,0 0-1 0 0,2 1 1 0 0,1 1-1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8336 0 0,'0'0'704'0'0,"23"10"-616"0"0,-18-10-8 0 0,3 4 8 0 0,9 2 80 0 0,4-1 16 0 0,2 1-8 0 0,19 0 8 0 0,8-6-96 0 0,-5-3 0 0 0,-3 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6328 0 0,'-4'6'34'0'0,"2"-2"-27"0"0,-2 3 9 0 0,0 0 0 0 0,-1 0 0 0 0,0 0 0 0 0,-7 7 0 0 0,5-6 0 0 0,0 1 1 0 0,0 0-1 0 0,1 0 0 0 0,1 0 0 0 0,0 1 0 0 0,-8 19 1 0 0,-16 66 86 0 0,23-74-65 0 0,-3 15 45 0 0,1 1 1 0 0,1 0-1 0 0,3 1 1 0 0,1-1-1 0 0,1 1 0 0 0,6 55 1 0 0,-2-76-19 0 0,2 0 0 0 0,0 0-1 0 0,1-1 1 0 0,1 0 0 0 0,0 0 0 0 0,1 0 0 0 0,1-1 0 0 0,15 23 0 0 0,-18-30-39 0 0,1 0-1 0 0,0 0 1 0 0,1 0 0 0 0,11 10 0 0 0,-4-7 13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87 4512 0 0,'0'0'61'0'0,"2"-4"-31"0"0,1-2 19 0 0,-1 2 9 0 0,0 0 1 0 0,0-1-1 0 0,0 1 0 0 0,-1-1 1 0 0,0 1-1 0 0,0-1 1 0 0,0 0-1 0 0,0 1 1 0 0,-1-1-1 0 0,1-8 1 0 0,-2 12-34 0 0,1 0 0 0 0,0 0 0 0 0,0 0 0 0 0,-1 1 1 0 0,1-1-1 0 0,0 0 0 0 0,-1 0 0 0 0,1 1 1 0 0,-1-1-1 0 0,1 0 0 0 0,-1 0 0 0 0,0 1 0 0 0,1-1 1 0 0,-1 1-1 0 0,1-1 0 0 0,-1 0 0 0 0,0 1 1 0 0,0-1-1 0 0,1 1 0 0 0,-2-1 0 0 0,0 0 11 0 0,0 1 0 0 0,0-1 0 0 0,0 0 0 0 0,-1 1 0 0 0,1 0 0 0 0,0-1 1 0 0,0 1-1 0 0,-3 0 0 0 0,0 0 25 0 0,-1 1 0 0 0,0 0 0 0 0,1 0 0 0 0,-1 0-1 0 0,-7 3 1 0 0,1 0 11 0 0,0 1 0 0 0,1 1 0 0 0,0 0-1 0 0,-18 12 1 0 0,28-17-61 0 0,-1 1 0 0 0,0-1 0 0 0,1 1 0 0 0,-1 0-1 0 0,1 0 1 0 0,0 0 0 0 0,-1 0 0 0 0,1 0 0 0 0,0 0 0 0 0,0 0 0 0 0,0 0 0 0 0,1 0-1 0 0,-1 0 1 0 0,0 0 0 0 0,1 1 0 0 0,0-1 0 0 0,-1 0 0 0 0,1 1 0 0 0,0-1-1 0 0,0 0 1 0 0,0 1 0 0 0,0-1 0 0 0,1 0 0 0 0,0 5 0 0 0,1-1 12 0 0,1 1-1 0 0,-1-1 1 0 0,1 1 0 0 0,0-1-1 0 0,1 0 1 0 0,6 9 0 0 0,152 205 762 0 0,-159-217-749 0 0,-1 0-1 0 0,1 1 1 0 0,-1-1-1 0 0,0 1 1 0 0,0-1 0 0 0,-1 1-1 0 0,1 0 1 0 0,-1-1-1 0 0,0 1 1 0 0,0 0-1 0 0,0 0 1 0 0,0 0 0 0 0,0 0-1 0 0,-1 0 1 0 0,0 0-1 0 0,0 0 1 0 0,0 0-1 0 0,-1 0 1 0 0,1 0 0 0 0,-1 0-1 0 0,-2 7 1 0 0,2-8-16 0 0,-1 0 1 0 0,0 0-1 0 0,1-1 1 0 0,-1 1 0 0 0,-1-1-1 0 0,1 1 1 0 0,0-1-1 0 0,-4 3 1 0 0,-3 4 34 0 0,6-4-26 0 0,-1-1 0 0 0,0 1 0 0 0,-1-1 0 0 0,1 0 0 0 0,-1 0 1 0 0,0-1-1 0 0,0 1 0 0 0,0-1 0 0 0,-1 0 0 0 0,1-1 0 0 0,-1 1 0 0 0,1-1 1 0 0,-9 2-1 0 0,10-3-6 0 0,1-1 1 0 0,-1 0-1 0 0,1-1 1 0 0,-1 1 0 0 0,1 0-1 0 0,-1-1 1 0 0,1 0-1 0 0,-1 0 1 0 0,1 0-1 0 0,0 0 1 0 0,-1-1 0 0 0,1 1-1 0 0,0-1 1 0 0,0 0-1 0 0,0 0 1 0 0,0 0-1 0 0,0 0 1 0 0,1 0 0 0 0,-1-1-1 0 0,1 1 1 0 0,-5-6-1 0 0,5 1 27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7232 0 0,'0'0'1310'0'0,"-4"3"-1123"0"0,-89 82 292 0 0,84-76-363 0 0,1 1 0 0 0,0 0 0 0 0,1 0 1 0 0,0 1-1 0 0,-8 17 0 0 0,15-26-96 0 0,-1 0-1 0 0,0 0 1 0 0,1 1 0 0 0,-1-1-1 0 0,1 0 1 0 0,0 1 0 0 0,-1-1-1 0 0,1 0 1 0 0,1 1 0 0 0,-1-1-1 0 0,0 0 1 0 0,0 1 0 0 0,1-1-1 0 0,-1 0 1 0 0,1 0 0 0 0,0 1 0 0 0,0-1-1 0 0,0 0 1 0 0,0 0 0 0 0,0 0-1 0 0,2 3 1 0 0,2 2-6 0 0,0 0 0 0 0,1 0 1 0 0,0 0-1 0 0,8 5 0 0 0,-5-4 9 0 0,0-1 1 0 0,18 11-1 0 0,-16-12-1 0 0,-1 2 0 0 0,13 9 0 0 0,45 40 103 0 0,-55-46-99 0 0,6 6 33 0 0,-18-16-53 0 0,0 0 0 0 0,0 1 0 0 0,0-1 0 0 0,-1 0 0 0 0,1 1 0 0 0,0-1 0 0 0,-1 1 0 0 0,1-1 0 0 0,-1 1 0 0 0,1-1 0 0 0,-1 1 0 0 0,0-1 0 0 0,0 1 0 0 0,0 2 0 0 0,0 0 5 0 0,0 0-1 0 0,0 1 1 0 0,-1-1 0 0 0,0 0 0 0 0,0 1-1 0 0,0-1 1 0 0,-1 0 0 0 0,1 0-1 0 0,-1 0 1 0 0,0 0 0 0 0,0 0 0 0 0,0 0-1 0 0,-1-1 1 0 0,1 1 0 0 0,-1-1-1 0 0,0 1 1 0 0,-6 4 0 0 0,5-4-1 0 0,-1-1-1 0 0,1 1 1 0 0,-1-1 0 0 0,0-1 0 0 0,0 1-1 0 0,0-1 1 0 0,-1 0 0 0 0,1 0 0 0 0,0 0-1 0 0,-1-1 1 0 0,0 1 0 0 0,1-1 0 0 0,-8 0-1 0 0,10-1-3 0 0,1 0 0 0 0,-1-1 0 0 0,1 1 0 0 0,-1 0 0 0 0,1-1 0 0 0,-1 0 0 0 0,1 1 0 0 0,0-1 0 0 0,-1 0 0 0 0,1 0 0 0 0,0 0 0 0 0,0-1 0 0 0,0 1 0 0 0,0 0 0 0 0,0-1 0 0 0,0 0 0 0 0,0 1 0 0 0,-2-4 0 0 0,2 1 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7936 0 0,'24'37'141'0'0,"-3"1"0"0"0,0 1 0 0 0,-3 1 0 0 0,19 59 0 0 0,-25-58-20 0 0,-1 1 1 0 0,4 45-1 0 0,-10-57 36 0 0,1 15 146 0 0,-1 1 1 0 0,-2 58-1 0 0,-5-79-213 0 0,-2 0 0 0 0,0 0 0 0 0,-12 35 0 0 0,5-17 102 0 0,-13 41 314 0 0,19-72-404 0 0,0 1-1 0 0,-1-2 1 0 0,0 1 0 0 0,-11 15-1 0 0,13-23-60 0 0,4-4-40 0 0,0 0 0 0 0,0 0 0 0 0,0 0 0 0 0,0 0 0 0 0,0 0 0 0 0,0 0 0 0 0,0 0 0 0 0,0 0-1 0 0,0 0 1 0 0,0 0 0 0 0,0 0 0 0 0,0 0 0 0 0,-1 0 0 0 0,1 0 0 0 0,0 0 0 0 0,0 0-1 0 0,0 0 1 0 0,0 0 0 0 0,0 0 0 0 0,0 0 0 0 0,0 0 0 0 0,0 0 0 0 0,0 0 0 0 0,0 0 0 0 0,0 0-1 0 0,0 0 1 0 0,0 0 0 0 0,0 0 0 0 0,0 0 0 0 0,0 0 0 0 0,0 0 0 0 0,-1 0 0 0 0,1 0 0 0 0,0-1-1 0 0,0 1 1 0 0,0 0 0 0 0,0 0 0 0 0,0 0 0 0 0,0 0 0 0 0,0 0 0 0 0,0 0 0 0 0,0 0-1 0 0,0 0 1 0 0,0 0 0 0 0,0 0 0 0 0,0 0 0 0 0,0 0 0 0 0,0 0 0 0 0,0 0 0 0 0,0 0 0 0 0,0 0-1 0 0,0 0 1 0 0,0-1 0 0 0,0 1 0 0 0,0 0 0 0 0,0 0 0 0 0,0 0 0 0 0,0 0 0 0 0,0 0 0 0 0,0 0-1 0 0,0 0 1 0 0,0 0 0 0 0,0 0 0 0 0,0 0 0 0 0,0-6 46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2038 1296 0 0,'-48'-46'612'0'0,"-25"-26"172"0"0,36 38 222 0 0,26 25-705 0 0,1-1 0 0 0,-14-16 0 0 0,19 21-254 0 0,-15-20 394 0 0,-22-37-1 0 0,2-4 668 0 0,-9-15-441 0 0,23 39-485 0 0,-7-17-60 0 0,-17-29-74 0 0,1 4-14 0 0,43 70 4 0 0,0 0 0 0 0,0 0 1 0 0,1-1-1 0 0,-3-18 0 0 0,1-1 154 0 0,2 0-1 0 0,-1-68 0 0 0,6 88-134 0 0,1 0 0 0 0,1 0 0 0 0,0 0-1 0 0,1 1 1 0 0,0-1 0 0 0,1 1 0 0 0,1-1-1 0 0,0 1 1 0 0,1 1 0 0 0,9-16 0 0 0,-4 11 75 0 0,1 0 1 0 0,23-23-1 0 0,34-27 61 0 0,-24 24-89 0 0,129-123 300 0 0,-157 152-357 0 0,1 0-1 0 0,29-16 1 0 0,42-19 49 0 0,-34 21-38 0 0,14-7 121 0 0,131-45 0 0 0,83-7 122 0 0,-243 76-287 0 0,219-67 230 0 0,-78 40-77 0 0,-89 22-109 0 0,181-25 112 0 0,8 18 20 0 0,100 14 7 0 0,-99 7-64 0 0,-51 3-27 0 0,-67 1-51 0 0,304 18 114 0 0,-435-17-157 0 0,478 50 138 0 0,-367-36-119 0 0,103 17 36 0 0,369 78 80 0 0,-372-50-83 0 0,-175-43-49 0 0,42 15 21 0 0,-1 5 0 0 0,134 67 1 0 0,-202-84-23 0 0,-1 2 0 0 0,69 54 0 0 0,-58-34 10 0 0,64 67 1 0 0,-46-30 2 0 0,-63-71-22 0 0,0 1 1 0 0,0-1-1 0 0,-1 2 1 0 0,0-1-1 0 0,-1 1 0 0 0,6 17 1 0 0,-6-3 2 0 0,0 0 0 0 0,-1 0 0 0 0,-2 0 0 0 0,-1 0 0 0 0,0 0 0 0 0,-2 0 0 0 0,-2 0 0 0 0,-6 34 0 0 0,2-35 1 0 0,-1-1 0 0 0,0-1 1 0 0,-2 0-1 0 0,-16 28 0 0 0,22-45-7 0 0,-12 23 10 0 0,-2 0-1 0 0,0-2 1 0 0,-32 36-1 0 0,-75 66 43 0 0,104-108-48 0 0,-2-1-1 0 0,0-1 1 0 0,-2-1-1 0 0,-48 28 1 0 0,-132 50 31 0 0,-22-10-3 0 0,151-63-18 0 0,-101 16 1 0 0,70-17-1 0 0,-171 22 19 0 0,165-30-22 0 0,-302 35 44 0 0,388-46-50 0 0,-334 29 84 0 0,21-5-34 0 0,59-6 4 0 0,-197 3 73 0 0,120-14-54 0 0,117-13-9 0 0,152 0-45 0 0,62 2-17 0 0,-170-9 38 0 0,152 6-37 0 0,-104-9 33 0 0,119 12-35 0 0,-143-13 40 0 0,52-3-14 0 0,-115-13 39 0 0,-42-8 12 0 0,233 31-74 0 0,-246-59 90 0 0,262 56-85 0 0,0-1 0 0 0,1-1 0 0 0,-34-20 0 0 0,53 26-9 0 0,0 1 1 0 0,0-1-1 0 0,0 0 0 0 0,1-1 0 0 0,0 0 0 0 0,0 0 0 0 0,-8-12 1 0 0,7 9 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 0 0,'0'0'328'0'0,"4"0"-88"0"0,12-1 40 0 0,-15 1-272 0 0,-1 0 0 0 0,0 0 0 0 0,0 0 0 0 0,0 0 0 0 0,1 0 0 0 0,-1 0 0 0 0,0 0 0 0 0,0 0 0 0 0,1 1 1 0 0,-1-1-1 0 0,0 0 0 0 0,0 0 0 0 0,0 0 0 0 0,1 0 0 0 0,-1 0 0 0 0,0 0 0 0 0,0 1 0 0 0,0-1 0 0 0,1 0 0 0 0,-1 0 0 0 0,0 0 0 0 0,0 1 0 0 0,0-1 0 0 0,0 0 0 0 0,0 0 0 0 0,0 0 0 0 0,1 1 1 0 0,-1-1-1 0 0,0 0 0 0 0,0 0 0 0 0,0 1 0 0 0,0-1 0 0 0,0 0 0 0 0,0 1-1 0 0,7 28 216 0 0,-1 1 0 0 0,-2-1 0 0 0,2 53 0 0 0,-3-29 452 0 0,-4 108 1423 0 0,-1-20-1516 0 0,17 317-341 0 0,-3-207-249 0 0,-3-48 0 0 0,-5-115 14 0 0,3 323 580 0 0,-4-190-293 0 0,0 16-83 0 0,-5-175-159 0 0,-5 174 1395 0 0,-1 44 99 0 0,0-117-1268 0 0,0 2 124 0 0,1 35 232 0 0,0-34-301 0 0,4-97-213 0 0,0 45 349 0 0,5-61-110 0 0,9 98 494 0 0,-4-50-526 0 0,-7-75-217 0 0,5 22 327 0 0,-2-33-175 0 0,-2 0 0 0 0,0 15 0 0 0,-4 41 300 0 0,4-51-186 0 0,0-16-285 0 0,-1 0-1 0 0,1 0 1 0 0,-1 0-1 0 0,-1 4 1 0 0,0 35 346 0 0,2-30-266 0 0,-3 22 1 0 0,1-29-51 0 0,1 0 0 0 0,0 0 0 0 0,1 7 1 0 0,0 14 294 0 0,-3 22 274 0 0,2-28 2214 0 0,12-24-2607 0 0,5-4-182 0 0,0 1 0 0 0,36-9 0 0 0,-32 11-42 0 0,0 1 0 0 0,-1 1 0 0 0,1 1 0 0 0,25 3 0 0 0,76-3 103 0 0,-17 0-44 0 0,170-2 74 0 0,146-15 51 0 0,65 0-63 0 0,-177 14-63 0 0,0-1-34 0 0,-182 5-61 0 0,418 5 91 0 0,-246-2-67 0 0,-129-2-31 0 0,19 0 4 0 0,115 2 9 0 0,-61-4-2 0 0,-8 0-23 0 0,96 9 6 0 0,460 20 17 0 0,-759-26-38 0 0,172 13 1 0 0,153 12 4 0 0,-247-20-6 0 0,-72-5 0 0 0,70 7-6 0 0,-15-1-1 0 0,-14-2 4 0 0,-53-3 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39 1400 0 0,'0'0'1480'0'0,"-4"1"-1277"0"0,3-1-188 0 0,-1 0 72 0 0,0 0 0 0 0,0 0 0 0 0,1 1 0 0 0,-1-1-1 0 0,0 1 1 0 0,0-1 0 0 0,0 1 0 0 0,0 0 0 0 0,1-1-1 0 0,-1 1 1 0 0,0 0 0 0 0,1 0 0 0 0,-1 1 0 0 0,1-1 0 0 0,-1 0-1 0 0,1 0 1 0 0,-1 1 0 0 0,1-1 0 0 0,-2 3 0 0 0,-11 18 477 0 0,-17 24-219 0 0,22-33 146 0 0,0 1 0 0 0,-13 27 0 0 0,17-32 133 0 0,3-1 56 0 0,10-16-468 0 0,1-4-116 0 0,0 0 0 0 0,0-1 0 0 0,-1 0 0 0 0,-1 0 0 0 0,8-21 0 0 0,29-67 411 0 0,-43 100-500 0 0,-1 1 0 0 0,0 0 0 0 0,0-1 1 0 0,0 1-1 0 0,1 0 0 0 0,-1-1 1 0 0,0 1-1 0 0,1 0 0 0 0,-1-1 0 0 0,0 1 1 0 0,0 0-1 0 0,1 0 0 0 0,-1-1 0 0 0,0 1 1 0 0,1 0-1 0 0,-1 0 0 0 0,1 0 0 0 0,-1 0 1 0 0,0 0-1 0 0,1-1 0 0 0,-1 1 0 0 0,1 0 1 0 0,-1 0-1 0 0,0 0 0 0 0,1 0 0 0 0,-1 0 1 0 0,0 0-1 0 0,1 0 0 0 0,-1 0 0 0 0,1 0 1 0 0,-1 0-1 0 0,0 1 0 0 0,1-1 1 0 0,-1 0-1 0 0,1 0 0 0 0,-1 0 0 0 0,0 0 1 0 0,1 1-1 0 0,-1-1 0 0 0,0 0 0 0 0,1 0 1 0 0,-1 0-1 0 0,0 1 0 0 0,1 0 0 0 0,0 0 20 0 0,-1 1 0 0 0,1 0 0 0 0,-1 0 1 0 0,0-1-1 0 0,0 1 0 0 0,0 0 0 0 0,0 0 0 0 0,0 2 0 0 0,1 7-7 0 0,4 15 19 0 0,-2-14-20 0 0,-1 0 0 0 0,0 0-1 0 0,0 14 1 0 0,2 70 123 0 0,-2-47-48 0 0,2 15-9 0 0,1 16 59 0 0,-3-59-57 0 0,-1 0 0 0 0,-1 0 1 0 0,-4 29-1 0 0,2-28-29 0 0,4 3 62 0 0,-4-15-56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8536 0 0,'0'0'13'0'0,"0"0"1"0"0,0 0 0 0 0,0 0-1 0 0,0 0 1 0 0,0 0 0 0 0,0 0-1 0 0,0-1 1 0 0,0 1 0 0 0,0 0-1 0 0,0 0 1 0 0,0 0 0 0 0,0 0-1 0 0,1 0 1 0 0,-1 0 0 0 0,0-1-1 0 0,0 1 1 0 0,0 0 0 0 0,0 0-1 0 0,0 0 1 0 0,0 0 0 0 0,0 0-1 0 0,0 0 1 0 0,0 0-1 0 0,0 0 1 0 0,0 0 0 0 0,0-1-1 0 0,1 1 1 0 0,-1 0 0 0 0,0 0-1 0 0,0 0 1 0 0,0 0 0 0 0,0 0-1 0 0,0 0 1 0 0,0 0 0 0 0,0 0-1 0 0,1 0 1 0 0,-1 0 0 0 0,0 0-1 0 0,0 0 1 0 0,0 0 0 0 0,0 0-1 0 0,0 0 1 0 0,0 0 0 0 0,0 0-1 0 0,1 0 1 0 0,-1 0 0 0 0,0 0-1 0 0,0 0 1 0 0,0 0 0 0 0,0 0-1 0 0,0 0 1 0 0,0 0-1 0 0,1 0 1 0 0,-1 0 0 0 0,0 0-1 0 0,0 0 1 0 0,0 1 0 0 0,0-1-1 0 0,0 0 1 0 0,0 0 0 0 0,0 0-1 0 0,0 0 1 0 0,10 8 155 0 0,-4-3-14 0 0,-1-2-7 0 0,0 0 0 0 0,0-1 0 0 0,0 0-1 0 0,0 0 1 0 0,10 3 0 0 0,31 3 453 0 0,-14-2-441 0 0,-4-1 230 0 0,50 2 1 0 0,-22-2 482 0 0,-54-5-832 0 0,1 0-1 0 0,0 0 1 0 0,-1 0-1 0 0,1-1 1 0 0,0 1-1 0 0,3-2 1 0 0,14-1 259 0 0,-16 3-50 0 0,-4 2-178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292 147 5016 0 0,'0'-5'496'0'0,"-2"-9"-189"0"0,1-2 236 0 0,-2 0 0 0 0,-5-22 0 0 0,7 34-232 0 0,-1 0 0 0 0,1 1 0 0 0,-1-1 1 0 0,0 1-1 0 0,0-1 0 0 0,0 1 0 0 0,0 0 0 0 0,0-1 1 0 0,-6-4-1 0 0,6 6-189 0 0,-1 0 0 0 0,1 1 1 0 0,-1-1-1 0 0,1 1 0 0 0,-1-1 1 0 0,0 1-1 0 0,1 0 0 0 0,-1 0 0 0 0,0 0 1 0 0,0 0-1 0 0,0 1 0 0 0,0-1 1 0 0,0 1-1 0 0,-3 0 0 0 0,-3-1-45 0 0,-1 1-1 0 0,1 0 0 0 0,-1 0 1 0 0,1 1-1 0 0,0 1 0 0 0,0-1 1 0 0,-1 1-1 0 0,1 1 0 0 0,0 0 1 0 0,1 0-1 0 0,-17 9 0 0 0,-3 1 58 0 0,1-1 18 0 0,25-11-133 0 0,1 0-1 0 0,-1 1 1 0 0,0-1 0 0 0,1 0 0 0 0,-1 1 0 0 0,1-1 0 0 0,0 1 0 0 0,-1 0 0 0 0,1-1-1 0 0,0 1 1 0 0,-2 3 0 0 0,2-2 4 0 0,-1 0 1 0 0,1-1-1 0 0,0 1 0 0 0,0 0 0 0 0,0 0 1 0 0,1 0-1 0 0,-1 0 0 0 0,1-1 0 0 0,-1 1 1 0 0,1 0-1 0 0,0 0 0 0 0,0 0 0 0 0,0 0 0 0 0,0 0 1 0 0,1 0-1 0 0,-1 0 0 0 0,1 0 0 0 0,1 3 1 0 0,2 8 20 0 0,1-1 0 0 0,0 0 0 0 0,1 0 1 0 0,0 0-1 0 0,1-1 0 0 0,9 12 0 0 0,-5-8 11 0 0,2-1-1 0 0,0 0 1 0 0,29 25 0 0 0,0-1 27 0 0,-27-24-30 0 0,1-1-1 0 0,0-1 1 0 0,24 15 0 0 0,-34-24-34 0 0,1 1 0 0 0,-1-1 1 0 0,0 1-1 0 0,-1 0 0 0 0,1 0 1 0 0,5 8-1 0 0,-9-11-7 0 0,0 0 0 0 0,0 1 0 0 0,0-1 0 0 0,-1 1 0 0 0,1 0 1 0 0,-1 0-1 0 0,0-1 0 0 0,0 1 0 0 0,0 0 0 0 0,0 0 0 0 0,0 0 0 0 0,0 0 0 0 0,-1 0 0 0 0,0 0 1 0 0,1 0-1 0 0,-1 1 0 0 0,-1 4 0 0 0,1-7 0 0 0,-1 1 0 0 0,0 0 0 0 0,1 0 0 0 0,-1-1-1 0 0,0 1 1 0 0,0 0 0 0 0,0-1 0 0 0,0 1 0 0 0,0-1 0 0 0,0 0 0 0 0,-1 1 0 0 0,1-1 0 0 0,0 0 0 0 0,-1 1 0 0 0,1-1 0 0 0,-4 1 0 0 0,2 0 0 0 0,0 0 1 0 0,-1 0-1 0 0,1-1 1 0 0,-1 1 0 0 0,1-1-1 0 0,-1 0 1 0 0,-4 0 0 0 0,-3 1 13 0 0,-1-1 0 0 0,0-1 1 0 0,0 0-1 0 0,0-1 1 0 0,0 0-1 0 0,0-1 1 0 0,0 0-1 0 0,-18-6 1 0 0,22 5-13 0 0,0 0 0 0 0,1 0 1 0 0,-1-1-1 0 0,1 0 0 0 0,0 0 0 0 0,0 0 1 0 0,1-1-1 0 0,-1 0 0 0 0,1-1 0 0 0,0 1 0 0 0,1-1 1 0 0,-1 0-1 0 0,-7-11 0 0 0,4 0 21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5224 0 0,'3'17'45'0'0,"0"0"0"0"0,1-1 0 0 0,11 29 0 0 0,9 11 15 0 0,40 78 678 0 0,-56-122-640 0 0,0-1 0 0 0,1 0 0 0 0,14 14 0 0 0,-21-24-72 0 0,-1 0 0 0 0,1 0-1 0 0,-1 1 1 0 0,1-1 0 0 0,0 0-1 0 0,0-1 1 0 0,-1 1 0 0 0,1 0-1 0 0,0 0 1 0 0,0-1 0 0 0,0 1-1 0 0,0-1 1 0 0,0 1 0 0 0,0-1-1 0 0,0 0 1 0 0,0 0 0 0 0,0 0-1 0 0,0 0 1 0 0,0 0-1 0 0,0 0 1 0 0,0-1 0 0 0,0 1-1 0 0,0-1 1 0 0,0 1 0 0 0,-1-1-1 0 0,1 0 1 0 0,0 0 0 0 0,0 0-1 0 0,-1 0 1 0 0,1 0 0 0 0,0 0-1 0 0,-1 0 1 0 0,1 0 0 0 0,-1-1-1 0 0,1 1 1 0 0,-1-1 0 0 0,0 1-1 0 0,1-1 1 0 0,-1 1-1 0 0,0-1 1 0 0,1-2 0 0 0,5-9-6 0 0,-1 0 1 0 0,-1 0-1 0 0,0 0 0 0 0,-1-1 1 0 0,0 1-1 0 0,-1-1 1 0 0,-1 0-1 0 0,0 0 1 0 0,-1 0-1 0 0,0 0 0 0 0,-1-1 1 0 0,-1 1-1 0 0,0 0 1 0 0,-1 0-1 0 0,-5-21 0 0 0,4 26-2 0 0,2 2 10 0 0,-2-1 0 0 0,1 0 1 0 0,-1 1-1 0 0,0-1 0 0 0,-6-8 0 0 0,0 1 22 0 0,6 9-32 0 0,0 1 1 0 0,-1-1-1 0 0,1 1 1 0 0,-1 0-1 0 0,0 0 1 0 0,-1 0-1 0 0,0 1 1 0 0,1-1-1 0 0,-1 1 1 0 0,-6-4-1 0 0,7 6 20 0 0,0 0-1 0 0,0 0 0 0 0,0 0 0 0 0,0 1 0 0 0,-7-3 0 0 0,9 4-22 0 0,0 0-1 0 0,0 0 1 0 0,0 0-1 0 0,0 0 1 0 0,0 0-1 0 0,0 0 1 0 0,0 0-1 0 0,0 1 0 0 0,0-1 1 0 0,0 1-1 0 0,0 0 1 0 0,0-1-1 0 0,-3 3 1 0 0,4-3-11 0 0,0 0 19 0 0,-1 1 1 0 0,1 0 0 0 0,0 0 0 0 0,-1-1-1 0 0,1 1 1 0 0,-1 0 0 0 0,1 0 0 0 0,0 0-1 0 0,0 0 1 0 0,0 1 0 0 0,0-1-1 0 0,-1 0 1 0 0,1 0 0 0 0,-1 3 0 0 0,1 2 104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62 9440 0 0,'0'0'272'0'0,"3"-3"-138"0"0,-1 2-112 0 0,12-15 87 0 0,-14 16-94 0 0,1-1-1 0 0,-1 0 1 0 0,1 0-1 0 0,-1 1 1 0 0,1-1-1 0 0,-1 0 1 0 0,0 0-1 0 0,1 0 1 0 0,-1 0-1 0 0,0 0 1 0 0,0 1-1 0 0,1-1 1 0 0,-1 0-1 0 0,0 0 1 0 0,0 0-1 0 0,0 0 0 0 0,0 0 1 0 0,0 0-1 0 0,0 0 1 0 0,-1 0-1 0 0,1 0 1 0 0,0-1-1 0 0,-3-3 441 0 0,3 4-433 0 0,0 0 0 0 0,-1 0 1 0 0,1 0-1 0 0,0 1 1 0 0,-1-1-1 0 0,1 0 1 0 0,-1 0-1 0 0,1 1 0 0 0,-1-1 1 0 0,1 0-1 0 0,-1 1 1 0 0,0-1-1 0 0,1 0 1 0 0,-1 1-1 0 0,0-1 1 0 0,1 1-1 0 0,-1-1 0 0 0,0 1 1 0 0,0-1-1 0 0,0 1 1 0 0,1 0-1 0 0,-1-1 1 0 0,0 1-1 0 0,0 0 0 0 0,0 0 1 0 0,0-1-1 0 0,0 1 1 0 0,1 0-1 0 0,-1 0 1 0 0,0 0-1 0 0,0 0 1 0 0,-1 0-1 0 0,-22 2 187 0 0,0 0 1 0 0,1 2-1 0 0,-1 0 0 0 0,-32 11 1 0 0,44-10-121 0 0,0 0 1 0 0,0 1-1 0 0,1 0 1 0 0,-21 14 0 0 0,30-18-85 0 0,0 0 0 0 0,0-1 0 0 0,0 1 0 0 0,0 0 1 0 0,1 0-1 0 0,-1 0 0 0 0,0 0 0 0 0,1 0 0 0 0,0 0 0 0 0,-1 0 1 0 0,1 1-1 0 0,0-1 0 0 0,0 1 0 0 0,0-1 0 0 0,0 0 1 0 0,1 1-1 0 0,-1-1 0 0 0,1 1 0 0 0,0 0 0 0 0,-1-1 1 0 0,1 1-1 0 0,0-1 0 0 0,0 1 0 0 0,1 0 0 0 0,-1-1 0 0 0,0 1 1 0 0,1-1-1 0 0,0 1 0 0 0,0-1 0 0 0,2 5 0 0 0,1 2 11 0 0,0-1-1 0 0,1 0 0 0 0,0 0 0 0 0,0-1 1 0 0,1 1-1 0 0,0-1 0 0 0,9 8 0 0 0,7 7 43 0 0,-9-8 5 0 0,23 18 0 0 0,-26-24-52 0 0,10 7 30 0 0,-1 0 1 0 0,0 2-1 0 0,17 19 0 0 0,-14-10 13 0 0,-13-16-9 0 0,0 1 0 0 0,0 1 1 0 0,-1 0-1 0 0,11 19 0 0 0,-18-29-36 0 0,0 1-1 0 0,0-1 1 0 0,-1 1-1 0 0,1-1 1 0 0,0 1-1 0 0,-1 0 1 0 0,0-1 0 0 0,0 1-1 0 0,1-1 1 0 0,-2 1-1 0 0,1 0 1 0 0,0-1-1 0 0,0 1 1 0 0,-1 0-1 0 0,0-1 1 0 0,1 1-1 0 0,-1-1 1 0 0,0 1-1 0 0,0-1 1 0 0,0 1-1 0 0,-1-1 1 0 0,1 0-1 0 0,-1 0 1 0 0,1 1 0 0 0,-1-1-1 0 0,0 0 1 0 0,-3 3-1 0 0,-1 0 11 0 0,0 0 1 0 0,1-1-1 0 0,-2 1 0 0 0,1-1 0 0 0,-1-1 1 0 0,1 1-1 0 0,-1-1 0 0 0,-13 4 0 0 0,4-4 20 0 0,-1 0-1 0 0,1-1 1 0 0,0-1-1 0 0,-25-2 1 0 0,9 1 19 0 0,18 1-22 0 0,0-1-1 0 0,0-1 1 0 0,-25-5 0 0 0,17 1 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8:5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 0 0,'0'0'4401'0'0,"0"5"-4206"0"0,5 81 1198 0 0,-1-38-898 0 0,5 139 122 0 0,-6-137-552 0 0,-1 10 10 0 0,-3-32-6 0 0,5 35-1 0 0,-4-23 1042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5320 0 0,'0'0'698'0'0,"1"6"-476"0"0,4 58 119 0 0,1 12 215 0 0,11 47 711 0 0,-13-96-1048 0 0,1 0 1 0 0,16 46-1 0 0,-18-67-42 0 0,0 1 1 0 0,1-1-1 0 0,-1 0 0 0 0,1-1 0 0 0,1 1 0 0 0,-1-1 0 0 0,1 0 0 0 0,0 0 0 0 0,0 0 0 0 0,12 7 0 0 0,-16-11-161 0 0,0 0 1 0 0,1 0-1 0 0,-1-1 0 0 0,1 1 0 0 0,-1-1 0 0 0,0 1 0 0 0,1-1 0 0 0,0 1 0 0 0,-1-1 0 0 0,1 0 0 0 0,-1 0 0 0 0,1 1 0 0 0,-1-1 1 0 0,1 0-1 0 0,0-1 0 0 0,-1 1 0 0 0,1 0 0 0 0,-1 0 0 0 0,1-1 0 0 0,-1 1 0 0 0,1-1 0 0 0,-1 1 0 0 0,1-1 0 0 0,-1 0 0 0 0,0 1 1 0 0,1-1-1 0 0,-1 0 0 0 0,0 0 0 0 0,1 0 0 0 0,1-2 0 0 0,1-1-12 0 0,0-1 0 0 0,0 1-1 0 0,0-1 1 0 0,0 0 0 0 0,-1 0 0 0 0,4-7 0 0 0,-4 4 1 0 0,1 1 0 0 0,-1-1 0 0 0,-1 0 0 0 0,0 0 0 0 0,3-15 0 0 0,-1-43 95 0 0,-3 53-53 0 0,-1-1 7 0 0,-1 0 0 0 0,0-1 0 0 0,0 1 0 0 0,-2 0-1 0 0,0 0 1 0 0,0 0 0 0 0,-10-24 0 0 0,8 28-2 0 0,0-1 1 0 0,-1 1-1 0 0,1 0 0 0 0,-2 1 1 0 0,0-1-1 0 0,0 1 0 0 0,0 0 1 0 0,-1 1-1 0 0,0 0 0 0 0,-11-8 1 0 0,12 11 17 0 0,0 1 0 0 0,-1 0 1 0 0,1 0-1 0 0,-1 1 0 0 0,0 0 1 0 0,0 0-1 0 0,-15-2 0 0 0,22 5-36 0 0,0-1 0 0 0,-1 1 0 0 0,1 0-1 0 0,-1 0 1 0 0,1 0 0 0 0,0 1 0 0 0,-1-1 0 0 0,1 0-1 0 0,0 0 1 0 0,-1 1 0 0 0,-1 0 0 0 0,1 0 46 0 0,-2-1 120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5 161 96 0 0,'-2'-5'105'0'0,"1"0"0"0"0,1 0 1 0 0,-1-1-1 0 0,1-9 0 0 0,0 13-44 0 0,1-1 1 0 0,-1 0-1 0 0,1 1 1 0 0,0-1-1 0 0,0 0 1 0 0,0 1-1 0 0,0-1 1 0 0,0 1-1 0 0,1-1 1 0 0,-1 1-1 0 0,3-4 1 0 0,3-1 84 0 0,0 0 0 0 0,0 0-1 0 0,0 0 1 0 0,1 1 0 0 0,0 0 0 0 0,0 1 0 0 0,0 0-1 0 0,17-8 1 0 0,-12 8 212 0 0,0 0 1 0 0,0 1-1 0 0,0 0 0 0 0,1 1 0 0 0,23-3 0 0 0,-28 5-223 0 0,0 1 0 0 0,0 1 1 0 0,1-1-1 0 0,-1 1 0 0 0,0 1 0 0 0,0 0 0 0 0,-1 0 0 0 0,1 1 1 0 0,0 0-1 0 0,-1 0 0 0 0,1 1 0 0 0,-1 0 0 0 0,0 0 0 0 0,-1 1 0 0 0,1 0 1 0 0,-1 1-1 0 0,0 0 0 0 0,0 0 0 0 0,0 0 0 0 0,-1 1 0 0 0,8 11 0 0 0,-10-13-86 0 0,0 1-1 0 0,0 0 0 0 0,-1 0 0 0 0,0 0 0 0 0,0 0 1 0 0,0 0-1 0 0,-1 1 0 0 0,0-1 0 0 0,-1 1 0 0 0,1 0 1 0 0,-1-1-1 0 0,0 8 0 0 0,-2 43 61 0 0,-2 0 0 0 0,-2 0 0 0 0,-4 0 0 0 0,-21 80 0 0 0,14-91 153 0 0,10-30-159 0 0,-5 17-1 0 0,1-1 44 0 0,7-26-13 0 0,1 1 0 0 0,0 0 1 0 0,-3 14-1 0 0,4-12 170 0 0,-1 1 1 0 0,-5 13 0 0 0,-2 10 89 0 0,-4 27-37 0 0,-3 15 264 0 0,11-46-332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9944 0 0,'0'0'0'0'0,"-10"23"256"0"0,10-16 16 0 0,0-3 0 0 0,0 0-8 0 0,0 2-144 0 0,0 1 0 0 0,3-3-8 0 0,1-2 8 0 0,0 0 128 0 0,-2 0 8 0 0,1 1-8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96 0 0,'0'0'271'0'0,"3"1"-141"0"0,12 1-35 0 0,-1 0 0 0 0,23 0-1 0 0,36-4 238 0 0,65-15 1986 0 0,-28 2-405 0 0,92-10-1355 0 0,-186 22-552 0 0,0 2 0 0 0,27 0 0 0 0,-15 3-6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3208 0 0,'0'0'0'0'0,"25"-10"48"0"0,-11 9-8 0 0,3 1 8 0 0,27-3 0 0 0,11-3-24 0 0,-7-1 16 0 0,-3 3-8 0 0,-4 2 8 0 0,-3-2-16 0 0,-3 0 8 0 0,2 0 0 0 0,0 0 0 0 0,-2-2-16 0 0,-3-4 16 0 0,-2 3-8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2608 0 0,'0'0'16'0'0,"4"3"-9"0"0,10 5 0 0 0,1 0 0 0 0,0-1 0 0 0,28 9 0 0 0,-23-9-1 0 0,0 1 1 0 0,22 13 0 0 0,-37-19-7 0 0,-1 1 1 0 0,0 0 0 0 0,-1 0-1 0 0,1 0 1 0 0,-1 0 0 0 0,1 1-1 0 0,-1 0 1 0 0,0-1 0 0 0,0 1-1 0 0,0 0 1 0 0,-1 1-1 0 0,0-1 1 0 0,3 5 0 0 0,0 5 15 0 0,-1-1 0 0 0,-1 1 0 0 0,3 15 0 0 0,-6-28-16 0 0,2 13 25 0 0,-2 1 0 0 0,1 0 0 0 0,-2 0 1 0 0,0-1-1 0 0,-1 1 0 0 0,-5 23 0 0 0,2-12 6 0 0,2-15-17 0 0,0 0 1 0 0,-1-1-1 0 0,0 1 1 0 0,-1-1-1 0 0,0 0 1 0 0,-10 15-1 0 0,-8 16 14 0 0,16-26-18 0 0,0 0-1 0 0,-2 0 1 0 0,-13 18 0 0 0,8-12-1 0 0,11-15-3 0 0,0-1 1 0 0,-1 0 0 0 0,0 0 0 0 0,0 0 0 0 0,-7 6 0 0 0,1-1 53 0 0,9-8-33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364 283 3408 0 0,'0'0'145'0'0,"3"-5"5"0"0,-2 3-132 0 0,1 1 0 0 0,-1-1 0 0 0,1 0 0 0 0,-1-1-1 0 0,0 1 1 0 0,0 0 0 0 0,0 0 0 0 0,0 0-1 0 0,0-1 1 0 0,0 1 0 0 0,0 0 0 0 0,-1-1 0 0 0,1 1-1 0 0,-1-1 1 0 0,0-2 0 0 0,0-23 205 0 0,-2 0-1 0 0,-7-34 1 0 0,7 56-133 0 0,0-1-1 0 0,-1 0 1 0 0,1 0 0 0 0,-2 1 0 0 0,1 0 0 0 0,-1 0-1 0 0,0 0 1 0 0,0 0 0 0 0,-1 0 0 0 0,1 1-1 0 0,-1-1 1 0 0,0 2 0 0 0,-1-1 0 0 0,-9-6-1 0 0,10 7 11 0 0,-1 1-1 0 0,0 0 1 0 0,0 0-1 0 0,0 0 1 0 0,0 1-1 0 0,0 0 1 0 0,-1 0-1 0 0,1 0 1 0 0,-1 1-1 0 0,1 0 1 0 0,-1 0-1 0 0,0 1 1 0 0,1 0-1 0 0,-1 0 1 0 0,-7 2-1 0 0,8-1-75 0 0,0 0 0 0 0,1 0 1 0 0,-1 1-1 0 0,1 0 0 0 0,-1 0 0 0 0,1 0 0 0 0,0 1 0 0 0,0-1 1 0 0,0 1-1 0 0,0 1 0 0 0,1-1 0 0 0,-1 1 0 0 0,1-1 0 0 0,0 1 1 0 0,0 1-1 0 0,0-1 0 0 0,-5 9 0 0 0,-5 10 6 0 0,1 2 0 0 0,1-1-1 0 0,2 2 1 0 0,0-1 0 0 0,2 2 0 0 0,-8 36 0 0 0,9-17 117 0 0,1-1 0 0 0,0 92 1 0 0,7-120-96 0 0,1-1 0 0 0,0 1 0 0 0,1-1 0 0 0,1 0 1 0 0,0 0-1 0 0,1 0 0 0 0,9 17 0 0 0,-12-29-22 0 0,0 0 1 0 0,0-1-1 0 0,1 1 1 0 0,-1-1-1 0 0,1 0 1 0 0,0 0-1 0 0,6 5 0 0 0,2 2 24 0 0,-10-9-46 0 0,0 0 0 0 0,0 0 0 0 0,0 0-1 0 0,0 0 1 0 0,1 0 0 0 0,-1 0-1 0 0,0-1 1 0 0,0 1 0 0 0,1 0 0 0 0,-1-1-1 0 0,0 1 1 0 0,1-1 0 0 0,-1 1-1 0 0,1-1 1 0 0,1 0 0 0 0,0 0 11 0 0,0 0 0 0 0,-1 0 0 0 0,1-1 0 0 0,0 1-1 0 0,0-1 1 0 0,2-1 0 0 0,6-1 41 0 0,-8 2-41 0 0,0 0 0 0 0,0 0 0 0 0,-1 0 0 0 0,1 0-1 0 0,0-1 1 0 0,-1 1 0 0 0,1-1 0 0 0,-1 0 0 0 0,1 0 0 0 0,-1 0-1 0 0,3-3 1 0 0,2-3 36 0 0,10-17-1 0 0,-7 11-19 0 0,2-5 26 0 0,0-2 0 0 0,-2 1 0 0 0,0-1 0 0 0,8-27 0 0 0,-2-3 149 0 0,10-61 1 0 0,-23 101-193 0 0,7-57 90 0 0,-7 45 22 0 0,11-45 0 0 0,-12 60-62 0 0,0-1 0 0 0,-1 1 0 0 0,1-10 0 0 0,-2 10-2 0 0,1 1 1 0 0,0 0-1 0 0,2-10 0 0 0,4-4 485 0 0,-7 24-484 0 0,0 1 0 0 0,0 0 0 0 0,1-1 0 0 0,-1 1 0 0 0,1-1 0 0 0,0 1 0 0 0,0-1 0 0 0,1 4 0 0 0,0-3-34 0 0,8 36 183 0 0,-1 0 0 0 0,5 50 0 0 0,-8-46-107 0 0,5 73 176 0 0,-10-100-63 0 0,3 23 0 0 0,-3-36-158 0 0,0 0 0 0 0,-1 0 0 0 0,2 0-1 0 0,-1 0 1 0 0,0 0 0 0 0,1-1 0 0 0,0 1-1 0 0,0 0 1 0 0,0-1 0 0 0,0 1 0 0 0,4 4 0 0 0,-5-8-45 0 0,-1 0 1 0 0,1 1-1 0 0,-1-1 1 0 0,1 0-1 0 0,0 0 1 0 0,-1 1-1 0 0,1-1 1 0 0,-1 0-1 0 0,1 0 1 0 0,-1 0-1 0 0,1 0 1 0 0,0 0 0 0 0,-1 0-1 0 0,1 0 1 0 0,-1 0-1 0 0,2 0 1 0 0,0 0 52 0 0,2 0 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10152 0 0,'0'0'448'0'0,"3"5"-224"0"0,-3-4-215 0 0,3 3 36 0 0,0 1 0 0 0,-1 0 0 0 0,0 0-1 0 0,0 1 1 0 0,0-1 0 0 0,2 10-1 0 0,5 31 171 0 0,7 80 110 0 0,6 28 78 0 0,-16-121-314 0 0,9 32 76 0 0,-13-57-147 0 0,1-1-1 0 0,0 0 1 0 0,0 0 0 0 0,0 0-1 0 0,1 0 1 0 0,6 7-1 0 0,-8-10-3 0 0,1-1 0 0 0,-1 0-1 0 0,1 0 1 0 0,0 0 0 0 0,1-1-1 0 0,-1 1 1 0 0,0-1 0 0 0,1 1 0 0 0,-1-1-1 0 0,7 2 1 0 0,-9-3-8 0 0,0-1 0 0 0,-1 0 0 0 0,1 0 0 0 0,0 0 0 0 0,-1 0 1 0 0,1 0-1 0 0,0 0 0 0 0,0-1 0 0 0,-1 1 0 0 0,1 0 0 0 0,0 0 0 0 0,-1 0 0 0 0,1-1 0 0 0,0 1 1 0 0,-1 0-1 0 0,1-1 0 0 0,-1 1 0 0 0,1 0 0 0 0,0-1 0 0 0,-1 1 0 0 0,1-1 0 0 0,-1 1 0 0 0,1-1 0 0 0,-1 1 1 0 0,0-1-1 0 0,1 1 0 0 0,0-2 0 0 0,1-1 21 0 0,-1 0 0 0 0,1 0 0 0 0,-1-1 0 0 0,1-4 0 0 0,1 0-28 0 0,21-66 140 0 0,-16 43-114 0 0,-2 10-3 0 0,-1 0-1 0 0,2-32 1 0 0,-2-43 40 0 0,-2 38-29 0 0,13-136 137 0 0,-15 188-165 0 0,-1 6-4 0 0,-1 0 1 0 0,1 0 0 0 0,0-1 0 0 0,0 1 0 0 0,0 0 0 0 0,0 0-1 0 0,0-1 1 0 0,0 1 0 0 0,0 0 0 0 0,0 0 0 0 0,0-1 0 0 0,0 1 0 0 0,0 0-1 0 0,0 0 1 0 0,0 0 0 0 0,0-1 0 0 0,0 1 0 0 0,0 0 0 0 0,0 0-1 0 0,0-1 1 0 0,1 1 0 0 0,-1 0 0 0 0,0 0 0 0 0,0 0 0 0 0,0-1-1 0 0,0 1 1 0 0,0 0 0 0 0,1 0 0 0 0,-1 0 0 0 0,0-1 0 0 0,0 1 0 0 0,0 0-1 0 0,1 0 1 0 0,-1 0 0 0 0,0 0 0 0 0,0 0 0 0 0,0 0 0 0 0,1-1-1 0 0,-1 1 1 0 0,0 0 0 0 0,0 0 0 0 0,1 0 0 0 0,-1 0 0 0 0,0 0 0 0 0,0 0-1 0 0,1 0 1 0 0,-1 0 0 0 0,0 0 0 0 0,0 0 0 0 0,1 0 0 0 0,-1 0-1 0 0,0 0 1 0 0,4-2 35 0 0,-4 2-36 0 0,0 0 0 0 0,0 0 0 0 0,0 0 0 0 0,0 0 0 0 0,0 0 0 0 0,0 0 0 0 0,1 0 0 0 0,-1 0 0 0 0,0 0 0 0 0,0 0-1 0 0,0 0 1 0 0,0-1 0 0 0,0 1 0 0 0,0 0 0 0 0,0 0 0 0 0,0 0 0 0 0,0 0 0 0 0,0 0 0 0 0,0 0 0 0 0,1 0 0 0 0,-1 0 0 0 0,0 0 0 0 0,0 0-1 0 0,0 0 1 0 0,0 0 0 0 0,0 0 0 0 0,0 0 0 0 0,0 0 0 0 0,0 0 0 0 0,0 0 0 0 0,1 0 0 0 0,-1 0 0 0 0,0 0 0 0 0,0 0 0 0 0,0 0 0 0 0,0 0-1 0 0,0 0 1 0 0,0 0 0 0 0,0 0 0 0 0,0 0 0 0 0,0 0 0 0 0,0 0 0 0 0,1 0 0 0 0,-1 0 0 0 0,0 1 0 0 0,0-1 0 0 0,0 0 0 0 0,8 5 36 0 0,6 4 176 0 0,19 15 1 0 0,30 21 19 0 0,-36-26-34 0 0,-23-17-149 0 0,0 1 1 0 0,0-1 0 0 0,0-1 0 0 0,0 1 0 0 0,1 0 0 0 0,-1-1 0 0 0,1 0 0 0 0,-1 0 0 0 0,7 0-1 0 0,2 0 85 0 0,0 0-1 0 0,14-2 1 0 0,-25 1-123 0 0,-1 0 1 0 0,1-1 0 0 0,-1 1-1 0 0,1 0 1 0 0,-1-1 0 0 0,1 1 0 0 0,-1-1-1 0 0,1 0 1 0 0,-1 1 0 0 0,0-1 0 0 0,1 0-1 0 0,-1 0 1 0 0,0 0 0 0 0,0 0 0 0 0,1 0-1 0 0,-1 0 1 0 0,0 0 0 0 0,0-1-1 0 0,1-1 1 0 0,1-2 39 0 0,0-1-1 0 0,0 1 1 0 0,3-11-1 0 0,0 1 31 0 0,-5 11-67 0 0,1-1 0 0 0,-1 0-1 0 0,0 0 1 0 0,-1 0 0 0 0,1 0-1 0 0,-1 0 1 0 0,0 0 0 0 0,0 0-1 0 0,-1 0 1 0 0,1 0 0 0 0,-1 0-1 0 0,0 0 1 0 0,-1 0 0 0 0,1 0-1 0 0,-4-6 1 0 0,5 10-13 0 0,0 0-1 0 0,-1 1 1 0 0,1-1 0 0 0,0 0-1 0 0,0 1 1 0 0,-1-1 0 0 0,1 1-1 0 0,0-1 1 0 0,-1 1 0 0 0,1-1-1 0 0,-1 1 1 0 0,1-1 0 0 0,-1 1-1 0 0,1-1 1 0 0,-1 1 0 0 0,1-1-1 0 0,-1 1 1 0 0,0 0 0 0 0,1-1 0 0 0,-1 1-1 0 0,1 0 1 0 0,-2-1 0 0 0,1 1-1 0 0,0 0 0 0 0,1 0 0 0 0,-1 1 0 0 0,0-1 0 0 0,1 0 1 0 0,-1 0-1 0 0,0 0 0 0 0,0 1 0 0 0,1-1 0 0 0,-1 0 0 0 0,0 1 0 0 0,1-1 1 0 0,-1 1-1 0 0,1-1 0 0 0,-1 0 0 0 0,1 1 0 0 0,-2 0 0 0 0,-1 4 1 0 0,-1-1 0 0 0,1 1 0 0 0,0-1 0 0 0,-4 9 0 0 0,-6 13 0 0 0,2 1-1 0 0,2 0 0 0 0,0 0 1 0 0,1 1-1 0 0,2 1 0 0 0,-4 42 1 0 0,3-18-2 0 0,1-17 0 0 0,0 53 0 0 0,5-58 0 0 0,0-17 0 0 0,1 1 0 0 0,2 24 0 0 0,-1-35 0 0 0,0 0 0 0 0,0 0 0 0 0,0 0 0 0 0,0 0 0 0 0,1 0 0 0 0,-1 0 0 0 0,1-1 0 0 0,0 1 0 0 0,0 0 0 0 0,1-1 0 0 0,-1 0 0 0 0,1 1 0 0 0,5 5 0 0 0,-1-3 0 0 0,-6-4 0 0 0,0-1 0 0 0,0 1 0 0 0,1-1 0 0 0,-1 0 0 0 0,1 1 0 0 0,-1-1 0 0 0,1 0 0 0 0,-1 0 0 0 0,1 0 0 0 0,0 0 0 0 0,0 0 0 0 0,-1 0 0 0 0,1-1 0 0 0,0 1 0 0 0,0-1 0 0 0,0 1 0 0 0,0-1 0 0 0,3 1 0 0 0,1-3 0 0 0,1 0 0 0 0,-1 0 0 0 0,1 0 0 0 0,-1-1 0 0 0,0 0 0 0 0,7-4 0 0 0,4-6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6520 0 0,'0'0'110'0'0,"4"1"-3"0"0,8 5-6 0 0,1-1-1 0 0,-1 1 1 0 0,0 1-1 0 0,-1 1 1 0 0,1-1 0 0 0,-2 2-1 0 0,1-1 1 0 0,9 11-1 0 0,72 88 1020 0 0,-79-91-1052 0 0,24 39 477 0 0,-25-36-207 0 0,17 21-1 0 0,-27-36-296 0 0,1 0-1 0 0,-1 0 1 0 0,1 0-1 0 0,1 6 1 0 0,-3-7-20 0 0,1 0-1 0 0,-1 0 1 0 0,0 0 0 0 0,1-1 0 0 0,0 1-1 0 0,-1 0 1 0 0,1-1 0 0 0,0 1 0 0 0,1-1-1 0 0,3 4 1 0 0,0-3 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10152 0 0,'2'4'250'0'0,"8"24"-68"0"0,-2 0 0 0 0,0 0 0 0 0,-2 1 0 0 0,-2 0 0 0 0,0 0 0 0 0,-1 41 0 0 0,0-18 164 0 0,0 29 286 0 0,-15 65 90 0 0,7-54 739 0 0,6-98-1421 0 0,-1 0-1 0 0,1 0 1 0 0,1 0-1 0 0,-1 0 1 0 0,4-9 0 0 0,0 0-18 0 0,18-91 74 0 0,-7 24-31 0 0,0 16-1 0 0,-2 7 34 0 0,24-66 0 0 0,-35 119-88 0 0,-1 1 0 0 0,1-1 0 0 0,1 1 0 0 0,-1 0 0 0 0,1 0 0 0 0,0 0 0 0 0,6-6 0 0 0,-2 4 15 0 0,0 0-1 0 0,0 0 0 0 0,16-9 1 0 0,-21 14-18 0 0,1 1 0 0 0,0-1 0 0 0,0 1 0 0 0,0 0 0 0 0,0 0 0 0 0,-1 0 0 0 0,8 0 0 0 0,4-1 17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306 163 8840 0 0,'0'0'454'0'0,"2"-4"-227"0"0,-2 3-213 0 0,1-1 22 0 0,0 0 0 0 0,0-1 1 0 0,-1 1-1 0 0,1 0 0 0 0,-1-1 0 0 0,0 1 0 0 0,1 0 0 0 0,-1-1 1 0 0,0 1-1 0 0,0-1 0 0 0,-1-4 0 0 0,0 3 115 0 0,1-1 1 0 0,-1 1-1 0 0,0-1 1 0 0,-1 1-1 0 0,1 0 1 0 0,-1-1-1 0 0,0 1 0 0 0,0 0 1 0 0,0 0-1 0 0,0 0 1 0 0,-1 0-1 0 0,0 1 1 0 0,-3-6-1 0 0,1 5-75 0 0,0-1 1 0 0,0 1-1 0 0,0 0 0 0 0,-1 1 1 0 0,1-1-1 0 0,-9-3 1 0 0,11 6-7 0 0,-1-1 0 0 0,0 1 0 0 0,1 0 0 0 0,-1 0 0 0 0,0 0 0 0 0,0 1 0 0 0,0-1 0 0 0,0 1 1 0 0,0 0-1 0 0,0 0 0 0 0,-7 1 0 0 0,8 0-43 0 0,1 0 1 0 0,-1-1-1 0 0,1 1 0 0 0,0 1 1 0 0,0-1-1 0 0,-1 0 0 0 0,1 1 1 0 0,0-1-1 0 0,0 1 0 0 0,0-1 1 0 0,-1 3-1 0 0,-21 24 150 0 0,14-16-147 0 0,-2 3 9 0 0,1 0 0 0 0,1 1 0 0 0,0 0-1 0 0,1 0 1 0 0,1 1 0 0 0,1 0 0 0 0,-11 35 0 0 0,5 2 81 0 0,-8 76 1 0 0,21-125-112 0 0,-2 10 29 0 0,-1 21 0 0 0,3-31-28 0 0,1-1 0 0 0,-1 0 0 0 0,1 1 0 0 0,-1-1 0 0 0,1 0 0 0 0,0 0 0 0 0,1 0 0 0 0,-1 1 0 0 0,4 5 0 0 0,-3-8-2 0 0,0 1 0 0 0,0-1 0 0 0,0 0 0 0 0,0 0 0 0 0,0 0 0 0 0,1 0 0 0 0,-1-1 0 0 0,1 1 0 0 0,-1 0 0 0 0,1-1 0 0 0,3 2 1 0 0,-2-2 3 0 0,-2 0-7 0 0,0-1 0 0 0,0 1 1 0 0,0-1-1 0 0,0 0 0 0 0,0 0 0 0 0,0 0 0 0 0,0 0 0 0 0,0 0 0 0 0,0 0 0 0 0,0 0 1 0 0,0-1-1 0 0,0 1 0 0 0,0-1 0 0 0,0 0 0 0 0,2 0 0 0 0,7-3 11 0 0,-6 3-9 0 0,0 0 1 0 0,0-1-1 0 0,0 0 1 0 0,-1 0-1 0 0,1-1 1 0 0,0 1-1 0 0,-1-1 1 0 0,0 0-1 0 0,0 0 1 0 0,0 0 0 0 0,0-1-1 0 0,0 0 1 0 0,0 1-1 0 0,2-6 1 0 0,5-5 26 0 0,-1-2-1 0 0,14-26 1 0 0,-6 5 13 0 0,-1-2-1 0 0,-2 0 0 0 0,11-45 1 0 0,-21 67-19 0 0,14-71 200 0 0,-8 42-123 0 0,-7 31-32 0 0,4-29-1 0 0,-8 39-41 0 0,0 4-13 0 0,0 0 0 0 0,0 0 0 0 0,0 0 0 0 0,0 0 1 0 0,0 0-1 0 0,0 0 0 0 0,1 0 0 0 0,-1 0 0 0 0,0 0 0 0 0,0 0 0 0 0,1 0 0 0 0,-1 0 0 0 0,0 0 1 0 0,1 1-1 0 0,-1-1 0 0 0,1 0 0 0 0,0 0 0 0 0,-1 0 0 0 0,1 0 0 0 0,-1 1 0 0 0,2-2 1 0 0,-2 2 252 0 0,0 1-199 0 0,0 0-54 0 0,-1 1-1 0 0,1-1 1 0 0,-1 0-1 0 0,1 0 0 0 0,0 1 1 0 0,0-1-1 0 0,0 1 1 0 0,0-1-1 0 0,0 0 0 0 0,0 1 1 0 0,0-1-1 0 0,1 2 0 0 0,0 24 196 0 0,-5 49-61 0 0,-4 73 33 0 0,3-79-60 0 0,-3 24 150 0 0,6-82-228 0 0,1-2-2 0 0,-1 0-1 0 0,1-1 1 0 0,1 1-1 0 0,-1 0 0 0 0,3 19 1 0 0,-1-29-39 0 0,-1 1 0 0 0,0-1 0 0 0,0 1 0 0 0,0-1 0 0 0,0 0 0 0 0,0 1 0 0 0,1-1 0 0 0,-1 1 0 0 0,0-1 1 0 0,0 0-1 0 0,1 1 0 0 0,-1-1 0 0 0,0 0 0 0 0,0 0 0 0 0,1 1 0 0 0,-1-1 0 0 0,0 0 0 0 0,1 1 0 0 0,-1-1 0 0 0,0 0 0 0 0,1 0 0 0 0,-1 0 1 0 0,1 0-1 0 0,-1 1 0 0 0,0-1 0 0 0,1 0 0 0 0,-1 0 0 0 0,1 0 0 0 0,-1 0 0 0 0,1 0 0 0 0,-1 0 0 0 0,0 0 0 0 0,1 0 0 0 0,1 0 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11256 0 0,'0'0'3296'0'0,"0"-4"-2874"0"0,0 0-340 0 0,0 3-56 0 0,1 0-1 0 0,-1-1 1 0 0,0 1-1 0 0,0 0 1 0 0,-1-1-1 0 0,1 1 1 0 0,0 0-1 0 0,0 0 1 0 0,-1-3 0 0 0,0 3 12 0 0,0-1 1 0 0,1 1 0 0 0,-1-1 0 0 0,0 1 0 0 0,0 0 0 0 0,0-1 0 0 0,0 1-1 0 0,0 0 1 0 0,0 0 0 0 0,-1 0 0 0 0,1 0 0 0 0,0 0 0 0 0,-1 0 0 0 0,1 0-1 0 0,0 0 1 0 0,-1 0 0 0 0,1 1 0 0 0,-2-1 0 0 0,0 0 13 0 0,0 0 0 0 0,0 0 0 0 0,1 0-1 0 0,-1 1 1 0 0,0 0 0 0 0,0-1 0 0 0,0 1 0 0 0,0 0 0 0 0,-5 1 0 0 0,-4 2-10 0 0,0 0 0 0 0,0 0-1 0 0,0 1 1 0 0,1 1 0 0 0,-1 0 0 0 0,1 1 0 0 0,0 0 0 0 0,1 0-1 0 0,0 1 1 0 0,0 1 0 0 0,0 0 0 0 0,1 0 0 0 0,0 1 0 0 0,0 0 0 0 0,1 0-1 0 0,1 1 1 0 0,-12 18 0 0 0,8-8-11 0 0,0 1-1 0 0,2 0 1 0 0,0 0-1 0 0,2 1 1 0 0,0 0-1 0 0,-5 32 0 0 0,5-20 12 0 0,4-19-18 0 0,0 0 1 0 0,-1 29-1 0 0,4-40-17 0 0,0 0-1 0 0,0 0 1 0 0,0 0-1 0 0,1 0 1 0 0,0 0-1 0 0,-1-1 1 0 0,2 1-1 0 0,-1 0 1 0 0,0 0-1 0 0,1-1 1 0 0,0 1-1 0 0,-1-1 1 0 0,1 1-1 0 0,1-1 1 0 0,4 6-1 0 0,-4-6 5 0 0,0 0 0 0 0,0 0 0 0 0,0 0 0 0 0,1-1 0 0 0,-1 0 0 0 0,8 4 0 0 0,-9-5-8 0 0,0 0 0 0 0,0 0 1 0 0,1 0-1 0 0,-1-1 0 0 0,0 1 1 0 0,0-1-1 0 0,0 0 0 0 0,0 0 1 0 0,0 0-1 0 0,1 0 0 0 0,-1 0 1 0 0,0 0-1 0 0,0 0 0 0 0,0-1 1 0 0,0 1-1 0 0,3-2 0 0 0,2 0 5 0 0,-1 0-1 0 0,1-1 1 0 0,-1 0-1 0 0,0-1 1 0 0,0 0-1 0 0,0 1 1 0 0,0-2-1 0 0,0 1 0 0 0,-1-1 1 0 0,0 0-1 0 0,9-10 1 0 0,-3-2 7 0 0,0-1 1 0 0,-2 0-1 0 0,0-1 1 0 0,11-33-1 0 0,17-83 97 0 0,-7 18 31 0 0,-8 46 18 0 0,-22 71-155 0 0,0-1 1 0 0,0 1-1 0 0,1-1 0 0 0,-1 0 0 0 0,0 1 1 0 0,1-1-1 0 0,-1 1 0 0 0,0-1 1 0 0,1 1-1 0 0,-1-1 0 0 0,1 1 0 0 0,-1 0 1 0 0,0-1-1 0 0,2 0 0 0 0,-2 1-4 0 0,0 0 1 0 0,0 0-1 0 0,0 0 0 0 0,1 0 0 0 0,-1 0 1 0 0,0 0-1 0 0,0 0 0 0 0,0 0 0 0 0,0 0 1 0 0,1 0-1 0 0,-1 0 0 0 0,0 0 0 0 0,0 0 0 0 0,0 0 1 0 0,1 0-1 0 0,-1 0 0 0 0,0 0 0 0 0,0 0 1 0 0,0 0-1 0 0,0 0 0 0 0,1 0 0 0 0,-1 0 1 0 0,0 0-1 0 0,0 0 0 0 0,0 0 0 0 0,0 1 1 0 0,1-1-1 0 0,-1 0 0 0 0,0 0 0 0 0,0 0 0 0 0,0 0 1 0 0,0 0-1 0 0,0 0 0 0 0,0 1 0 0 0,1-1 1 0 0,-1 0-1 0 0,0 0 0 0 0,0 0 0 0 0,0 0 1 0 0,0 1-1 0 0,0-1 0 0 0,0 0 0 0 0,0 0 0 0 0,0 0 1 0 0,0 0-1 0 0,0 1 0 0 0,0-1 0 0 0,0 0 1 0 0,0 0-1 0 0,0 1 0 0 0,4 37 150 0 0,-1-23-110 0 0,-1 1 0 0 0,-1 29 0 0 0,0-12-13 0 0,-11 429 561 0 0,9-420-508 0 0,-1 12 78 0 0,2-51-137 0 0,0 0-1 0 0,0 1 1 0 0,1-1 0 0 0,-1 1 0 0 0,1-1 0 0 0,1 7 0 0 0,1-6 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111 163 11152 0 0,'0'0'624'0'0,"4"1"-312"0"0,25 11 254 0 0,-14-5-258 0 0,-12-6-158 0 0,0 0-1 0 0,0 0 0 0 0,0-1 1 0 0,0 1-1 0 0,1-1 1 0 0,-1 0-1 0 0,0 1 0 0 0,0-1 1 0 0,0-1-1 0 0,5 0 1 0 0,10 0 306 0 0,-16 1-433 0 0,-1 0 0 0 0,0-1-1 0 0,0 1 1 0 0,0-1 0 0 0,0 1-1 0 0,1-1 1 0 0,-1 1 0 0 0,0-1 0 0 0,0 0-1 0 0,0 1 1 0 0,0-1 0 0 0,0 0-1 0 0,-1 0 1 0 0,1 0 0 0 0,0 0 0 0 0,1-1-1 0 0,0-1 52 0 0,1-1 0 0 0,-1 1-1 0 0,0 0 1 0 0,2-5 0 0 0,-1 1-5 0 0,-1 0-1 0 0,0-1 1 0 0,0 1 0 0 0,0 0-1 0 0,-1-1 1 0 0,1-12 0 0 0,-2 15-45 0 0,0 1 0 0 0,0-1 1 0 0,-1 0-1 0 0,0 1 0 0 0,1-1 1 0 0,-2 1-1 0 0,1-1 0 0 0,0 1 1 0 0,-1-1-1 0 0,0 1 0 0 0,0 0 1 0 0,-3-5-1 0 0,4 7-15 0 0,-1 0 0 0 0,1 0 0 0 0,-1 1 0 0 0,1-1 0 0 0,-1 0 0 0 0,0 1 0 0 0,0-1-1 0 0,1 1 1 0 0,-1 0 0 0 0,0-1 0 0 0,-1 1 0 0 0,1 0 0 0 0,0 0 0 0 0,0 0 0 0 0,0 1 0 0 0,0-1 0 0 0,-1 0 0 0 0,1 1 0 0 0,0 0-1 0 0,-1-1 1 0 0,1 1 0 0 0,0 0 0 0 0,-1 0 0 0 0,1 0 0 0 0,0 1 0 0 0,-5 0 0 0 0,2 0 3 0 0,0 1 0 0 0,0 0 1 0 0,0 0-1 0 0,1 0 0 0 0,-1 0 1 0 0,1 1-1 0 0,-1 0 0 0 0,1 0 1 0 0,0 0-1 0 0,-7 7 0 0 0,3-2 5 0 0,-1 2 0 0 0,2-1 0 0 0,-1 1 0 0 0,1 0 0 0 0,1 0-1 0 0,0 1 1 0 0,0 0 0 0 0,-4 14 0 0 0,-7 22 47 0 0,-13 65 0 0 0,25-81-33 0 0,0 1 0 0 0,2-1-1 0 0,1 39 1 0 0,2-66-23 0 0,0 1 0 0 0,1 0 1 0 0,-1-1-1 0 0,1 1 0 0 0,0 0 0 0 0,1-1 1 0 0,-1 1-1 0 0,1-1 0 0 0,-1 1 0 0 0,1-1 1 0 0,1 0-1 0 0,-1 0 0 0 0,1 0 0 0 0,-1 0 1 0 0,1 0-1 0 0,0-1 0 0 0,0 1 0 0 0,1-1 1 0 0,-1 0-1 0 0,5 4 0 0 0,-5-6-2 0 0,0 1 0 0 0,-1-1 0 0 0,1 1 0 0 0,0-1 0 0 0,0 0 0 0 0,0 0 0 0 0,0 0 0 0 0,0 0 0 0 0,1-1 0 0 0,-1 1 0 0 0,0-1 0 0 0,0 0 0 0 0,0 0-1 0 0,0 0 1 0 0,5-1 0 0 0,-1 0 11 0 0,0 0 0 0 0,1-1-1 0 0,-1 0 1 0 0,0 0-1 0 0,12-6 1 0 0,-3 0 5 0 0,0-1 0 0 0,-1 0-1 0 0,1-2 1 0 0,15-14 0 0 0,0-5 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10448 0 0,'0'0'718'0'0,"2"7"-362"0"0,51 309 1699 0 0,-45-264-1662 0 0,-3-25-261 0 0,-1 1 1 0 0,0 35 0 0 0,-4-23-17 0 0,0-1 286 0 0,-6 49 0 0 0,-5 11 204 0 0,6-84-380 0 0,5-13-170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9848 0 0,'1'-5'19'0'0,"1"-1"0"0"0,0 1 0 0 0,-1-1 0 0 0,2 1 0 0 0,-1 0 0 0 0,0 0 0 0 0,1 0 0 0 0,0 0 0 0 0,1 0 0 0 0,3-4 0 0 0,-4 6 23 0 0,0 0 0 0 0,0 0 0 0 0,0 0-1 0 0,0 0 1 0 0,5-3 0 0 0,-6 5-28 0 0,0 0-1 0 0,0 0 0 0 0,0 0 0 0 0,0 1 1 0 0,0-1-1 0 0,0 1 0 0 0,1-1 1 0 0,-1 1-1 0 0,0 0 0 0 0,0 0 0 0 0,0-1 1 0 0,4 2-1 0 0,-3-1-3 0 0,66 8 614 0 0,-59-6-527 0 0,-1 1 0 0 0,1-1 0 0 0,-1 2-1 0 0,1-1 1 0 0,9 6 0 0 0,-16-7-75 0 0,1 0 1 0 0,0 0-1 0 0,-1 0 1 0 0,0 1-1 0 0,0 0 1 0 0,1-1-1 0 0,-2 1 1 0 0,1 0-1 0 0,0 0 1 0 0,0 1-1 0 0,-1-1 1 0 0,0 0-1 0 0,0 1 1 0 0,0 0-1 0 0,0-1 1 0 0,0 1-1 0 0,-1 0 1 0 0,0 0-1 0 0,1 0 1 0 0,-2 0-1 0 0,1 0 1 0 0,0 0-1 0 0,-1 0 0 0 0,0 0 1 0 0,0 0-1 0 0,0 1 1 0 0,0-1-1 0 0,0 0 1 0 0,-1 0-1 0 0,-1 5 1 0 0,-1 2 18 0 0,-1 0 0 0 0,-1 0-1 0 0,1-1 1 0 0,-1 1 0 0 0,-1-1 0 0 0,0 0 0 0 0,-13 16 0 0 0,-25 26 71 0 0,-16 15 28 0 0,52-58-122 0 0,4-5-3 0 0,0-1 0 0 0,0 1 0 0 0,0-1 0 0 0,0 1 0 0 0,0-1 0 0 0,-1-1 0 0 0,-6 5 0 0 0,1-2 41 0 0,9-6-30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9848 0 0,'3'23'194'0'0,"-2"-16"-89"0"0,0 0 1 0 0,1 11-1 0 0,-5 30 384 0 0,-17 87 0 0 0,9-84 128 0 0,4-18-181 0 0,-4 40 0 0 0,-9 74 136 0 0,17-127-392 0 0,3-20-179 0 0,-4 23 565 0 0,-2 37 0 0 0,6-54-461 0 0,0 1 141 0 0,1-9-73 0 0,1-15-119 0 0,21-84 64 0 0,11-65 101 0 0,3-44 77 0 0,-18 115-97 0 0,3 9-4 0 0,-10 47-96 0 0,-11 33-76 0 0,5-14 23 0 0,-6 19-36 0 0,1 0-1 0 0,-1 0 1 0 0,1 0-1 0 0,-1 0 1 0 0,1 0-1 0 0,0 0 1 0 0,-1 0-1 0 0,1 0 1 0 0,0 0 0 0 0,0 0-1 0 0,0 0 1 0 0,-1 1-1 0 0,3-2 1 0 0,-2 1 3 0 0,0 1-1 0 0,0 0 1 0 0,-1 0 0 0 0,1 0 0 0 0,0 0-1 0 0,0 1 1 0 0,0-1 0 0 0,-1 0 0 0 0,1 0-1 0 0,0 0 1 0 0,0 0 0 0 0,0 1 0 0 0,-1-1-1 0 0,1 0 1 0 0,0 1 0 0 0,0-1 0 0 0,0 1-1 0 0,12 10 133 0 0,-11-1-89 0 0,12 88 135 0 0,0 0-2 0 0,22 99 97 0 0,-11-74-121 0 0,-23-108-141 0 0,-1 0 0 0 0,0 0 0 0 0,-2 19 1 0 0,0 1 15 0 0,0-14 18 0 0,-4 23-1 0 0,5-43-53 0 0,0 0 0 0 0,0 0 0 0 0,-1 0 0 0 0,1 0-1 0 0,0 0 1 0 0,-1 0 0 0 0,1 0 0 0 0,-1 0 0 0 0,1 0 0 0 0,-1 0 0 0 0,1-1 0 0 0,-1 1-1 0 0,1 0 1 0 0,-1 0 0 0 0,0-1 0 0 0,0 1 0 0 0,1 0 0 0 0,-1-1 0 0 0,0 1 0 0 0,0-1-1 0 0,0 1 1 0 0,1-1 0 0 0,-1 1 0 0 0,0-1 0 0 0,0 0 0 0 0,0 1 0 0 0,0-1 0 0 0,0 0-1 0 0,0 0 1 0 0,0 0 0 0 0,-2 1 0 0 0,-1-4 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0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8136 0 0,'0'0'200'0'0,"32"-17"8"0"0,-19 14 0 0 0,3-1-8 0 0,6 0-96 0 0,-1 2-8 0 0,0-2 0 0 0,4-3 16 0 0,1 5 56 0 0,-2 0 8 0 0,0-2-8 0 0</inkml:trace>
  <inkml:trace contextRef="#ctx0" brushRef="#br0" timeOffset="1">407 1 6016 0 0,'0'0'136'0'0,"1"4"-64"0"0,4 18-2 0 0,-1 0 0 0 0,-1 0 1 0 0,0 30-1 0 0,5 163 737 0 0,-5-179-713 0 0,-2-15 99 0 0,6 28 0 0 0,1-9 157 0 0,-4-15-167 0 0,2 0 0 0 0,0 0-1 0 0,2-1 1 0 0,13 31 0 0 0,-19-52-172 0 0,0 0 1 0 0,0 0-1 0 0,0 0 1 0 0,0 0-1 0 0,1 0 0 0 0,-1-1 1 0 0,1 1-1 0 0,-1-1 1 0 0,1 1-1 0 0,0-1 1 0 0,0 0-1 0 0,5 2 1 0 0,2 1-4 0 0,0-1 1 0 0,20 5-1 0 0,-24-7-4 0 0,0-2-1 0 0,-1 1 1 0 0,1-1-1 0 0,0 1 1 0 0,0-2-1 0 0,0 1 1 0 0,8-2-1 0 0,3-1 52 0 0,18-7 0 0 0,42-18 327 0 0,-66 22-324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7136 0 0,'0'0'2456'0'0,"8"72"-2272"0"0,1-38 0 0 0,22 95 16 0 0,-26-82 8 0 0,8 102-8 0 0,-10-108 56 0 0,5 42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64 294 9848 0 0,'-3'-14'914'0'0,"-12"-46"-44"0"0,7 19-221 0 0,-2-11-105 0 0,8 40-375 0 0,-1 0-1 0 0,-5-13 1 0 0,1 4 52 0 0,7 18-198 0 0,-2 0 0 0 0,1-1 1 0 0,0 1-1 0 0,0-1 1 0 0,0 0-1 0 0,1 1 1 0 0,-1-1-1 0 0,1 0 0 0 0,0 0 1 0 0,0 1-1 0 0,1-8 1 0 0,-1 10-23 0 0,0 1-1 0 0,0-1-1 0 0,0 1 1 0 0,0 0 0 0 0,0-1-1 0 0,1 1 1 0 0,-1 0 0 0 0,0 0-1 0 0,0-1 1 0 0,0 1 0 0 0,0 0-1 0 0,0 0 1 0 0,1-1 0 0 0,-1 1-1 0 0,0 0 1 0 0,0 0 0 0 0,0 0-1 0 0,1-1 1 0 0,-1 1 0 0 0,0 0-1 0 0,0 0 1 0 0,1 0 0 0 0,-1 0-1 0 0,2-1-4 0 0,-1 1 1 0 0,1 0-1 0 0,-1 0 0 0 0,1 0 1 0 0,-1 0-1 0 0,1 0 0 0 0,0 1 0 0 0,1-1 1 0 0,6 2-13 0 0,4 0-35 0 0,-1 1 1 0 0,0 0-1 0 0,21 10 1 0 0,24 9-110 0 0,-41-15 24 0 0,32 9-1 0 0,-38-14 97 0 0,-8-1 28 0 0,-1-1 0 0 0,1 0 1 0 0,-1 1-1 0 0,1 0 0 0 0,-1-1 0 0 0,1 1 1 0 0,-1 0-1 0 0,0 0 0 0 0,1 0 1 0 0,-1 0-1 0 0,0 0 0 0 0,2 1 1 0 0,-2-1 5 0 0,-1 0-1 0 0,1 0 1 0 0,0 0 0 0 0,-1 0 0 0 0,1 1 0 0 0,-1-1 0 0 0,0 0 0 0 0,1 0-1 0 0,-1 2 1 0 0,1 1-15 0 0,-1-2 16 0 0,0-1 0 0 0,0 1-1 0 0,0 0 1 0 0,0 0 0 0 0,0 0 0 0 0,0-1 0 0 0,0 1 0 0 0,-1 0 0 0 0,1 0-1 0 0,-1-1 1 0 0,1 1 0 0 0,-2 2 0 0 0,-19 51-50 0 0,18-48 52 0 0,-1 0-1 0 0,0 0 1 0 0,-9 12 0 0 0,-30 36-3 0 0,28-36-253 0 0,-19 19-1 0 0,25-29-803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7:4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7136 0 0,'0'0'0'0'0,"-21"27"0"0"0,7-2 184 0 0,-2 2 8 0 0,1 3-8 0 0,-5 0 8 0 0,7 1-104 0 0,3-3 8 0 0,-3-1 8 0 0,2 5-8 0 0,7-1 232 0 0,-1-3-8 0 0,1-6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83 9240 0 0,'0'0'433'0'0,"-3"-2"-193"0"0,-11-5 40 0 0,10 6 305 0 0,4 20-362 0 0,0 85-120 0 0,-4-8-57 0 0,3-76-25 0 0,-7 32 0 0 0,-11 47 28 0 0,16-89-27 0 0,2 1 0 0 0,0-1 0 0 0,0 15 0 0 0,1-19-5 0 0,1 0-1 0 0,0 0 1 0 0,2 8 0 0 0,1 0 16 0 0,-3 2 64 0 0,-1-15-92 0 0,0-1 0 0 0,0 0 0 0 0,0 0 0 0 0,0 0 0 0 0,0 1 0 0 0,0-1 0 0 0,0 0 1 0 0,-1 0-1 0 0,1 0 0 0 0,0 1 0 0 0,0-1 0 0 0,0 0 0 0 0,0 0 0 0 0,0 0 0 0 0,-1 0 0 0 0,1 1 0 0 0,0-1 1 0 0,0 0-1 0 0,0 0 0 0 0,0 0 0 0 0,-1 0 0 0 0,1 0 0 0 0,0 0 0 0 0,0 0 0 0 0,0 0 0 0 0,-1 1 0 0 0,1-1 1 0 0,0 0-1 0 0,0 0 0 0 0,-1 0 0 0 0,1 0 0 0 0,0 0 3 0 0,0-1-1 0 0,-1 1 1 0 0,1 0 0 0 0,0 0 0 0 0,0 0-1 0 0,0 0 1 0 0,0 0 0 0 0,0 0 0 0 0,0-1-1 0 0,0 1 1 0 0,-1 0 0 0 0,1 0 0 0 0,0 0-1 0 0,0 0 1 0 0,0-1 0 0 0,0 1 0 0 0,0 0-1 0 0,0 0 1 0 0,0 0 0 0 0,0-1 0 0 0,0 1-1 0 0,0 0 1 0 0,0 0 0 0 0,0 0 0 0 0,0 0-1 0 0,0-1 1 0 0,0 1 0 0 0,0 0 0 0 0,0 0-1 0 0,0 0 1 0 0,0 0 0 0 0,0-1 0 0 0,1 1-1 0 0,-1 0 1 0 0,0 0 0 0 0,0 0 0 0 0,0-1-1 0 0,6-18 89 0 0,-3 10-59 0 0,19-65 112 0 0,-19 60-106 0 0,0 0 0 0 0,3-25 0 0 0,2-70 89 0 0,-7 34-1 0 0,-3-17-3 0 0,1 82-104 0 0,2 0 1 0 0,-1 0-1 0 0,1 0 0 0 0,0 0 1 0 0,1 0-1 0 0,4-13 0 0 0,-2 9 7 0 0,-3 11-19 0 0,6-21 103 0 0,-7 24-108 0 0,0-1 0 0 0,0 0 0 0 0,1 1 1 0 0,-1-1-1 0 0,0 1 0 0 0,0-1 0 0 0,1 1 0 0 0,-1-1 0 0 0,1 1 1 0 0,-1-1-1 0 0,0 1 0 0 0,1 0 0 0 0,-1-1 0 0 0,1 1 0 0 0,-1-1 1 0 0,1 1-1 0 0,-1 0 0 0 0,1 0 0 0 0,-1-1 0 0 0,1 1 0 0 0,0 0 1 0 0,-1 0-1 0 0,1-1 0 0 0,0 1-4 0 0,-1 1-1 0 0,1-1 1 0 0,-1 0 0 0 0,0 0 0 0 0,1 0-1 0 0,-1 0 1 0 0,1 1 0 0 0,-1-1-1 0 0,0 0 1 0 0,1 0 0 0 0,-1 0 0 0 0,0 1-1 0 0,1-1 1 0 0,-1 0 0 0 0,0 1 0 0 0,0-1-1 0 0,1 0 1 0 0,-1 1 0 0 0,0-1-1 0 0,0 0 1 0 0,1 1 0 0 0,1 2 6 0 0,5 6 16 0 0,-1 0 1 0 0,0 0-1 0 0,9 18 1 0 0,23 45 20 0 0,-31-57-32 0 0,-1-1 0 0 0,6 19 0 0 0,16 62 24 0 0,-11-32-4 0 0,3 15-2 0 0,-16-65-24 0 0,-1 0 0 0 0,-1 0 0 0 0,0 0 0 0 0,-1 0 0 0 0,0 14 0 0 0,-1-13-2 0 0,0-11-71 0 0,0 1-1 0 0,0 0 1 0 0,0 0-1 0 0,-1-1 1 0 0,1 1-1 0 0,-1 0 1 0 0,0-1-1 0 0,-2 6 0 0 0,2-5-1020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8032 0 0,'0'0'240'0'0,"3"-26"16"0"0,1 21 152 0 0,22-5 16 0 0,-12 6-152 0 0,48-15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 7528 0 0,'0'0'126'0'0,"-1"-4"21"0"0,-1-2-27 0 0,0 3 51 0 0,1 0-1 0 0,0-1 1 0 0,0 1-1 0 0,1 0 0 0 0,-2-6 1 0 0,6 12 83 0 0,-2-1-239 0 0,-1 0 0 0 0,0-1 0 0 0,0 1-1 0 0,0 0 1 0 0,0 0 0 0 0,2 3-1 0 0,7 31 54 0 0,11 52 11 0 0,-9-22 1 0 0,-2 20 20 0 0,-8-67-20 0 0,1 0 1 0 0,0-1-1 0 0,10 28 1 0 0,-8-28-13 0 0,-1-6 47 0 0,-1 0 0 0 0,1 0 0 0 0,10 17 0 0 0,-10-20-49 0 0,-3-7-39 0 0,0 0 1 0 0,0 0 0 0 0,0 1 0 0 0,1-1 0 0 0,-1 0-1 0 0,1 0 1 0 0,-1-1 0 0 0,1 1 0 0 0,0 0 0 0 0,0 0-1 0 0,0-1 1 0 0,0 1 0 0 0,0-1 0 0 0,0 0-1 0 0,0 1 1 0 0,3 0 0 0 0,0 0 38 0 0,-3-1-31 0 0,0 0 0 0 0,0 0 0 0 0,0 0 0 0 0,0-1-1 0 0,0 1 1 0 0,0-1 0 0 0,5 1 0 0 0,30 3 242 0 0,-10-4-35 0 0,-13-1-156 0 0,2 0 123 0 0,23-5 0 0 0,-13 1-1565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6328 0 0,'0'0'1493'0'0,"4"-1"-1041"0"0,-1-2-330 0 0,-1 2-86 0 0,-1 0-1 0 0,1 0 0 0 0,0 0 0 0 0,-1 1 0 0 0,1-1 0 0 0,0 0 0 0 0,0 1 0 0 0,-1-1 0 0 0,1 1 0 0 0,0 0 0 0 0,0 0 0 0 0,0-1 0 0 0,0 1 0 0 0,2 1 0 0 0,8-1 47 0 0,-5 1-25 0 0,0-1 0 0 0,1 0 0 0 0,-1-1 0 0 0,8-1 0 0 0,2-1 9 0 0,-6 1 33 0 0,0 0-1 0 0,15 0 0 0 0,-23 2-70 0 0,1 0 49 0 0,0 0-1 0 0,0-1 1 0 0,1 1 0 0 0,-1-1 0 0 0,0 0 0 0 0,0 0 0 0 0,0 0 0 0 0,0 0 0 0 0,0-1-1 0 0,0 1 1 0 0,-1-1 0 0 0,1 0 0 0 0,4-3 0 0 0,-5 4-944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36 10448 0 0,'0'0'554'0'0,"3"-3"-366"0"0,13-24 110 0 0,-16 27-294 0 0,0 0 0 0 0,0 0 1 0 0,0 0-1 0 0,0 0 0 0 0,1-1 1 0 0,-1 1-1 0 0,0 0 1 0 0,0 0-1 0 0,0 0 0 0 0,0 0 1 0 0,0-1-1 0 0,0 1 0 0 0,0 0 1 0 0,0 0-1 0 0,0 0 0 0 0,0 0 1 0 0,0-1-1 0 0,0 1 1 0 0,0 0-1 0 0,0 0 0 0 0,0 0 1 0 0,0 0-1 0 0,0-1 0 0 0,0 1 1 0 0,0 0-1 0 0,-1 0 0 0 0,1 0 1 0 0,0 0-1 0 0,0 0 1 0 0,0-1-1 0 0,0 1 0 0 0,0 0 1 0 0,0 0-1 0 0,0 0 0 0 0,-1 0 1 0 0,1 0-1 0 0,0 0 0 0 0,0 0 1 0 0,0-1-1 0 0,0 1 0 0 0,0 0 1 0 0,0 0-1 0 0,-1 0 1 0 0,0 0-1 0 0,1 0 0 0 0,-1 0 1 0 0,1 0-1 0 0,-1 0 1 0 0,1 0-1 0 0,-1 0 1 0 0,0 0-1 0 0,1 1 1 0 0,-1-1-1 0 0,1 0 1 0 0,-1 0-1 0 0,1 0 0 0 0,-1 1 1 0 0,1-1-1 0 0,-1 0 1 0 0,1 1-1 0 0,-2 0 1 0 0,-48 43 53 0 0,-9 12-31 0 0,-12 16 4 0 0,65-65-29 0 0,3-4 0 0 0,1 0-1 0 0,-1 1 1 0 0,0-1-1 0 0,1 1 1 0 0,0 0-1 0 0,0 0 1 0 0,-2 4-1 0 0,-15 43 19 0 0,17-45-16 0 0,0 0 0 0 0,1 0 0 0 0,0 0-1 0 0,-1 10 1 0 0,0 43 21 0 0,3-50-16 0 0,-1-1 0 0 0,1 0 0 0 0,4 16 0 0 0,17 52 29 0 0,-19-69-29 0 0,0 1-1 0 0,0-1 1 0 0,1 1 0 0 0,0-1 0 0 0,8 11 0 0 0,45 58 54 0 0,-50-68-50 0 0,-1 0 0 0 0,2 0 0 0 0,-1-1 0 0 0,13 10 0 0 0,57 37 58 0 0,-21-17 1 0 0,21 12-4 0 0,-54-35-26 0 0,29 25 1 0 0,-6-4 45 0 0,-34-27-34 0 0,-7-6-419 0 0,-1 1 0 0 0,0-1 0 0 0,7 7-1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6928 0 0,'0'0'0'0'0</inkml:trace>
  <inkml:trace contextRef="#ctx0" brushRef="#br0" timeOffset="1">94 17 7136 0 0,'0'0'88'0'0,"74"20"8"0"0,-53-12 64 0 0,40 26 8 0 0,-44-21 280 0 0,19 20 8 0 0,-27-20-312 0 0,1 34 8 0 0,-8-22 40 0 0,-9 78 0 0 0,2-62 72 0 0,-25 80 0 0 0,19-87 64 0 0,-2 42-8 0 0,12-57 8 0 0,-12 24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81 392 0 0,'0'-12'662'0'0,"1"1"-1"0"0,0 0 1 0 0,1-1-1 0 0,4-16 1 0 0,-6 28-630 0 0,0-1 1 0 0,0 1-1 0 0,1 0 0 0 0,-1-1 1 0 0,0 1-1 0 0,0 0 1 0 0,0-1-1 0 0,0 1 0 0 0,0 0 1 0 0,1-1-1 0 0,-1 1 0 0 0,0 0 1 0 0,0 0-1 0 0,0-1 0 0 0,1 1 1 0 0,-1 0-1 0 0,0 0 1 0 0,0-1-1 0 0,1 1 0 0 0,-1 0 1 0 0,1-1-1 0 0,4 5 1412 0 0,4 12 84 0 0,-8-14-1710 0 0,8 23 341 0 0,0 0 0 0 0,-2 1 0 0 0,-1 0 0 0 0,5 52 0 0 0,-10-69-67 0 0,4 42 1228 0 0,-1 52 0 0 0,0-7-242 0 0,-1 5-843 0 0,-4-42-172 0 0,13 107 0 0 0,-11-157-48 0 0,-1-6 16 0 0,0-1 0 0 0,0 1 0 0 0,1-1 0 0 0,0 1 1 0 0,-1-1-1 0 0,3 5 0 0 0,-1-5 206 0 0,0-5-3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9344 0 0,'7'-10'70'0'0,"-1"1"1"0"0,1 0 0 0 0,0 1-1 0 0,10-9 1 0 0,-14 14-41 0 0,1 0-1 0 0,-1 0 1 0 0,0 1-1 0 0,1-1 1 0 0,-1 1 0 0 0,1 0-1 0 0,0 0 1 0 0,0 1-1 0 0,0-1 1 0 0,0 1 0 0 0,0 0-1 0 0,0 0 1 0 0,0 0-1 0 0,7 0 1 0 0,5 1 184 0 0,0 1 0 0 0,27 5 0 0 0,-37-5-145 0 0,0 1 1 0 0,0-1-1 0 0,0 1 1 0 0,0 1-1 0 0,0-1 1 0 0,0 1 0 0 0,0 0-1 0 0,-1 0 1 0 0,8 7-1 0 0,-11-8-48 0 0,0 0 0 0 0,-1 0 0 0 0,1 0 0 0 0,-1 0 0 0 0,1 1 0 0 0,-1-1 0 0 0,0 0 0 0 0,0 1 0 0 0,0-1 0 0 0,0 1 0 0 0,-1 0-1 0 0,2 3 1 0 0,-1 0 28 0 0,-1 0-1 0 0,1-1 0 0 0,-1 1 0 0 0,-1 10 1 0 0,-2 1 64 0 0,-1 1-1 0 0,-12 30 1 0 0,11-32-75 0 0,-6 10 33 0 0,-1 0 1 0 0,-1-1 0 0 0,-1 0 0 0 0,-26 33-1 0 0,32-46-32 0 0,-1-1 1 0 0,-15 14-1 0 0,20-20-21 0 0,-1-1-1 0 0,1-1 1 0 0,-1 1 0 0 0,0 0 0 0 0,0-1-1 0 0,-1 0 1 0 0,1 0 0 0 0,-8 2 0 0 0,12-5-14 0 0,0 0 0 0 0,0 1 0 0 0,0-1 0 0 0,0 0 0 0 0,1 0 0 0 0,-1 0 0 0 0,0 0-1 0 0,0 0 1 0 0,0-1 0 0 0,0 1 0 0 0,0 0 0 0 0,1 0 0 0 0,-1-1 0 0 0,0 1 0 0 0,0 0 0 0 0,1-1 0 0 0,-1 1 0 0 0,0 0 0 0 0,-1-2 0 0 0,2 2-1 0 0,-1-1 0 0 0,1 1-1 0 0,0 0 1 0 0,-1-1 0 0 0,1 1 0 0 0,0-1-1 0 0,-1 1 1 0 0,1 0 0 0 0,0-1-1 0 0,-1 1 1 0 0,1-1 0 0 0,0 1 0 0 0,0-1-1 0 0,0 1 1 0 0,0-1 0 0 0,0 1-1 0 0,-1-1 1 0 0,1 0 0 0 0,0 1 0 0 0,0-1-1 0 0,0 1 1 0 0,0-1 0 0 0,0 1-1 0 0,0-1 1 0 0,1 1 0 0 0,-1-1 0 0 0,0 1-1 0 0,0-1 1 0 0,0 1 0 0 0,0-1-1 0 0,1 1 1 0 0,-1-1 0 0 0,1 0 0 0 0,2-5 21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8240 0 0,'19'2'181'0'0,"-11"-1"-8"0"0,-1 0 1 0 0,1 0-1 0 0,11 4 0 0 0,-5-1-65 0 0,0-1 0 0 0,1 0 0 0 0,-1-1 0 0 0,22 0 0 0 0,-14 0 182 0 0,-13-2-159 0 0,-1 1 1 0 0,1-1 0 0 0,0 0 0 0 0,0-1 0 0 0,0 0-1 0 0,0 0 1 0 0,0-1 0 0 0,-1 0 0 0 0,1-1 0 0 0,-1 0-1 0 0,1 0 1 0 0,13-8 0 0 0,-17 8-11 0 0,0 0 0 0 0,0-1 0 0 0,-1 0 0 0 0,6-4 0 0 0,-8 5-68 0 0,0 1-1 0 0,0-1 1 0 0,-1 1-1 0 0,1-1 1 0 0,-1 1-1 0 0,1-1 1 0 0,-1 0-1 0 0,0 1 1 0 0,0-1-1 0 0,0-4 1 0 0,1 1-23 0 0,-1 1 1 0 0,1 0-1 0 0,-2-1 1 0 0,1 1-1 0 0,-1-1 1 0 0,1 0 0 0 0,-2 1-1 0 0,1-1 1 0 0,0 1-1 0 0,-1-1 1 0 0,0 1 0 0 0,-1-1-1 0 0,1 1 1 0 0,-3-6-1 0 0,-1 0-6 0 0,5 9-16 0 0,-1 1-1 0 0,0-1 0 0 0,1 0 0 0 0,-1 0 0 0 0,0 1 0 0 0,0-1 0 0 0,0 0 0 0 0,0 1 1 0 0,0-1-1 0 0,0 1 0 0 0,-1 0 0 0 0,1-1 0 0 0,0 1 0 0 0,-1 0 0 0 0,1 0 0 0 0,-1-1 1 0 0,1 1-1 0 0,-1 1 0 0 0,-2-3 0 0 0,-5 0 52 0 0,1 1-1 0 0,-1 0 1 0 0,-10-2 0 0 0,16 4-45 0 0,1 0 0 0 0,0 0 0 0 0,-1 0 1 0 0,1 0-1 0 0,-1 0 0 0 0,1 0 1 0 0,-1 1-1 0 0,1-1 0 0 0,-1 1 0 0 0,1 0 1 0 0,0 0-1 0 0,0-1 0 0 0,-1 1 1 0 0,1 1-1 0 0,0-1 0 0 0,0 0 0 0 0,0 1 1 0 0,0-1-1 0 0,0 1 0 0 0,-3 2 1 0 0,1 1 2 0 0,-1 0 1 0 0,1 0 0 0 0,0 0-1 0 0,0 0 1 0 0,0 1 0 0 0,1 0 0 0 0,0 0-1 0 0,0 0 1 0 0,-3 10 0 0 0,-1 8 32 0 0,-6 30 1 0 0,9-35-15 0 0,1 2-3 0 0,0 0-1 0 0,1 1 1 0 0,1-1-1 0 0,1 0 1 0 0,1 0-1 0 0,1 1 1 0 0,1-1-1 0 0,0 0 1 0 0,8 22 0 0 0,-9-37-11 0 0,-1-1-1 0 0,1 0 1 0 0,0 0 0 0 0,0 0 0 0 0,0 0 0 0 0,1-1 0 0 0,0 1 0 0 0,0 0 0 0 0,0-1 0 0 0,0 0 0 0 0,1 0 0 0 0,0 0 0 0 0,0 0 0 0 0,5 4 0 0 0,-9-8-21 0 0,3 2 24 0 0,0 1 1 0 0,1-1 0 0 0,-1 0 0 0 0,7 4-1 0 0,-9-6-16 0 0,0 0-1 0 0,1 1 0 0 0,-1-1 0 0 0,0 0 1 0 0,1 1-1 0 0,-1-1 0 0 0,1 0 1 0 0,-1 0-1 0 0,1 0 0 0 0,-1 0 1 0 0,0 0-1 0 0,1-1 0 0 0,-1 1 0 0 0,1 0 1 0 0,-1-1-1 0 0,0 1 0 0 0,2-1 1 0 0,4-2 29 0 0,-2 0 1 0 0,1-1 0 0 0,0 1-1 0 0,-1-1 1 0 0,1 0 0 0 0,5-6-1 0 0,2-4 68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06:19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7936 0 0,'0'0'257'0'0,"4"1"4"0"0,-1 0-201 0 0,-2 0-38 0 0,1-1 0 0 0,-1 0 0 0 0,1 1 0 0 0,-1-1 0 0 0,0 1 0 0 0,0 0 0 0 0,1 0 0 0 0,-1-1 1 0 0,0 1-1 0 0,0 0 0 0 0,0 0 0 0 0,0 0 0 0 0,0 0 0 0 0,0 0 0 0 0,0 0 0 0 0,0 0 0 0 0,0 0 1 0 0,0 1-1 0 0,0 0 0 0 0,7 16 146 0 0,-1 0 1 0 0,10 37-1 0 0,-12-32-53 0 0,1-1 91 0 0,-1 1-1 0 0,2 25 1 0 0,5 41 225 0 0,-10-78-386 0 0,-1-3 11 0 0,-1 0-1 0 0,1 0 1 0 0,-1 0-1 0 0,-1 0 1 0 0,0 0 0 0 0,-3 14-1 0 0,-1-1 276 0 0,-11 25 0 0 0,16-46-327 0 0,0 0 0 0 0,0 1 0 0 0,0-1 1 0 0,0 0-1 0 0,0 0 0 0 0,0 1 0 0 0,0-1 1 0 0,0 0-1 0 0,0 0 0 0 0,-1 0 1 0 0,1 1-1 0 0,0-1 0 0 0,0 0 0 0 0,0 0 1 0 0,0 0-1 0 0,-1 0 0 0 0,1 0 0 0 0,0 1 1 0 0,0-1-1 0 0,0 0 0 0 0,0 0 0 0 0,-1 0 1 0 0,1 0-1 0 0,0 0 0 0 0,0 0 0 0 0,0 0 1 0 0,-1 0-1 0 0,1 1 0 0 0,0-1 1 0 0,0 0-1 0 0,-1 0 0 0 0,1 0 0 0 0,0 0 1 0 0,-1 0-1 0 0,-6-6 128 0 0,6 4-114 0 0,-1 0 1 0 0,1 0-1 0 0,0-1 1 0 0,0 1-1 0 0,0 0 1 0 0,-2-4-1 0 0,1-17 22 0 0,0 0-1 0 0,1 0 1 0 0,3-29-1 0 0,-1 36-25 0 0,0-6 10 0 0,1 0 0 0 0,2 0 0 0 0,0 1-1 0 0,1-1 1 0 0,9-22 0 0 0,-10 35-11 0 0,0 1 0 0 0,1-1 0 0 0,0 1 0 0 0,8-9 0 0 0,-2 2 5 0 0,-7 10-1 0 0,1-1 0 0 0,0 1 0 0 0,0 0 0 0 0,0 1 0 0 0,1-1 0 0 0,0 1 0 0 0,-1 0 0 0 0,1 1 0 0 0,1-1 0 0 0,-1 1 0 0 0,1 0 0 0 0,-1 1 0 0 0,1 0 0 0 0,8-2 0 0 0,4 0 138 0 0,1 0 1 0 0,0 2-1 0 0,35 0 1 0 0,-48 2 23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05/16/2024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029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980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B2300BD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52.png"/><Relationship Id="rId63" Type="http://schemas.openxmlformats.org/officeDocument/2006/relationships/customXml" Target="../ink/ink31.xml"/><Relationship Id="rId84" Type="http://schemas.openxmlformats.org/officeDocument/2006/relationships/image" Target="../media/image74.png"/><Relationship Id="rId138" Type="http://schemas.openxmlformats.org/officeDocument/2006/relationships/image" Target="../media/image101.png"/><Relationship Id="rId159" Type="http://schemas.openxmlformats.org/officeDocument/2006/relationships/customXml" Target="../ink/ink79.xml"/><Relationship Id="rId170" Type="http://schemas.openxmlformats.org/officeDocument/2006/relationships/image" Target="../media/image117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47.png"/><Relationship Id="rId53" Type="http://schemas.openxmlformats.org/officeDocument/2006/relationships/customXml" Target="../ink/ink26.xml"/><Relationship Id="rId74" Type="http://schemas.openxmlformats.org/officeDocument/2006/relationships/image" Target="../media/image69.png"/><Relationship Id="rId128" Type="http://schemas.openxmlformats.org/officeDocument/2006/relationships/image" Target="../media/image96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112.png"/><Relationship Id="rId181" Type="http://schemas.openxmlformats.org/officeDocument/2006/relationships/customXml" Target="../ink/ink90.xml"/><Relationship Id="rId22" Type="http://schemas.openxmlformats.org/officeDocument/2006/relationships/image" Target="../media/image42.png"/><Relationship Id="rId43" Type="http://schemas.openxmlformats.org/officeDocument/2006/relationships/customXml" Target="../ink/ink21.xml"/><Relationship Id="rId64" Type="http://schemas.openxmlformats.org/officeDocument/2006/relationships/image" Target="../media/image64.png"/><Relationship Id="rId118" Type="http://schemas.openxmlformats.org/officeDocument/2006/relationships/image" Target="../media/image91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107.png"/><Relationship Id="rId171" Type="http://schemas.openxmlformats.org/officeDocument/2006/relationships/customXml" Target="../ink/ink85.xml"/><Relationship Id="rId192" Type="http://schemas.openxmlformats.org/officeDocument/2006/relationships/image" Target="../media/image128.png"/><Relationship Id="rId206" Type="http://schemas.openxmlformats.org/officeDocument/2006/relationships/image" Target="../media/image135.png"/><Relationship Id="rId12" Type="http://schemas.openxmlformats.org/officeDocument/2006/relationships/image" Target="../media/image37.png"/><Relationship Id="rId33" Type="http://schemas.openxmlformats.org/officeDocument/2006/relationships/customXml" Target="../ink/ink16.xml"/><Relationship Id="rId108" Type="http://schemas.openxmlformats.org/officeDocument/2006/relationships/image" Target="../media/image86.png"/><Relationship Id="rId129" Type="http://schemas.openxmlformats.org/officeDocument/2006/relationships/customXml" Target="../ink/ink64.xml"/><Relationship Id="rId54" Type="http://schemas.openxmlformats.org/officeDocument/2006/relationships/image" Target="../media/image58.png"/><Relationship Id="rId75" Type="http://schemas.openxmlformats.org/officeDocument/2006/relationships/customXml" Target="../ink/ink37.xml"/><Relationship Id="rId96" Type="http://schemas.openxmlformats.org/officeDocument/2006/relationships/image" Target="../media/image80.png"/><Relationship Id="rId140" Type="http://schemas.openxmlformats.org/officeDocument/2006/relationships/image" Target="../media/image102.png"/><Relationship Id="rId161" Type="http://schemas.openxmlformats.org/officeDocument/2006/relationships/customXml" Target="../ink/ink80.xml"/><Relationship Id="rId182" Type="http://schemas.openxmlformats.org/officeDocument/2006/relationships/image" Target="../media/image123.png"/><Relationship Id="rId6" Type="http://schemas.openxmlformats.org/officeDocument/2006/relationships/image" Target="../media/image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44" Type="http://schemas.openxmlformats.org/officeDocument/2006/relationships/image" Target="../media/image53.png"/><Relationship Id="rId65" Type="http://schemas.openxmlformats.org/officeDocument/2006/relationships/customXml" Target="../ink/ink32.xml"/><Relationship Id="rId86" Type="http://schemas.openxmlformats.org/officeDocument/2006/relationships/image" Target="../media/image75.png"/><Relationship Id="rId130" Type="http://schemas.openxmlformats.org/officeDocument/2006/relationships/image" Target="../media/image97.png"/><Relationship Id="rId151" Type="http://schemas.openxmlformats.org/officeDocument/2006/relationships/customXml" Target="../ink/ink75.xml"/><Relationship Id="rId172" Type="http://schemas.openxmlformats.org/officeDocument/2006/relationships/image" Target="../media/image118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48.png"/><Relationship Id="rId55" Type="http://schemas.openxmlformats.org/officeDocument/2006/relationships/customXml" Target="../ink/ink27.xml"/><Relationship Id="rId76" Type="http://schemas.openxmlformats.org/officeDocument/2006/relationships/image" Target="../media/image70.png"/><Relationship Id="rId97" Type="http://schemas.openxmlformats.org/officeDocument/2006/relationships/customXml" Target="../ink/ink48.xml"/><Relationship Id="rId120" Type="http://schemas.openxmlformats.org/officeDocument/2006/relationships/image" Target="../media/image92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113.png"/><Relationship Id="rId183" Type="http://schemas.openxmlformats.org/officeDocument/2006/relationships/customXml" Target="../ink/ink91.xml"/><Relationship Id="rId24" Type="http://schemas.openxmlformats.org/officeDocument/2006/relationships/image" Target="../media/image43.png"/><Relationship Id="rId45" Type="http://schemas.openxmlformats.org/officeDocument/2006/relationships/customXml" Target="../ink/ink22.xml"/><Relationship Id="rId66" Type="http://schemas.openxmlformats.org/officeDocument/2006/relationships/image" Target="../media/image65.png"/><Relationship Id="rId87" Type="http://schemas.openxmlformats.org/officeDocument/2006/relationships/customXml" Target="../ink/ink43.xml"/><Relationship Id="rId110" Type="http://schemas.openxmlformats.org/officeDocument/2006/relationships/image" Target="../media/image87.png"/><Relationship Id="rId131" Type="http://schemas.openxmlformats.org/officeDocument/2006/relationships/customXml" Target="../ink/ink65.xml"/><Relationship Id="rId152" Type="http://schemas.openxmlformats.org/officeDocument/2006/relationships/image" Target="../media/image108.png"/><Relationship Id="rId173" Type="http://schemas.openxmlformats.org/officeDocument/2006/relationships/customXml" Target="../ink/ink86.xml"/><Relationship Id="rId194" Type="http://schemas.openxmlformats.org/officeDocument/2006/relationships/image" Target="../media/image129.png"/><Relationship Id="rId208" Type="http://schemas.openxmlformats.org/officeDocument/2006/relationships/image" Target="../media/image136.png"/><Relationship Id="rId19" Type="http://schemas.openxmlformats.org/officeDocument/2006/relationships/customXml" Target="../ink/ink9.xml"/><Relationship Id="rId14" Type="http://schemas.openxmlformats.org/officeDocument/2006/relationships/image" Target="../media/image38.png"/><Relationship Id="rId30" Type="http://schemas.openxmlformats.org/officeDocument/2006/relationships/image" Target="../media/image46.png"/><Relationship Id="rId35" Type="http://schemas.openxmlformats.org/officeDocument/2006/relationships/customXml" Target="../ink/ink17.xml"/><Relationship Id="rId56" Type="http://schemas.openxmlformats.org/officeDocument/2006/relationships/image" Target="../media/image59.png"/><Relationship Id="rId77" Type="http://schemas.openxmlformats.org/officeDocument/2006/relationships/customXml" Target="../ink/ink38.xml"/><Relationship Id="rId100" Type="http://schemas.openxmlformats.org/officeDocument/2006/relationships/image" Target="../media/image82.png"/><Relationship Id="rId105" Type="http://schemas.openxmlformats.org/officeDocument/2006/relationships/customXml" Target="../ink/ink52.xml"/><Relationship Id="rId126" Type="http://schemas.openxmlformats.org/officeDocument/2006/relationships/image" Target="../media/image95.png"/><Relationship Id="rId147" Type="http://schemas.openxmlformats.org/officeDocument/2006/relationships/customXml" Target="../ink/ink73.xml"/><Relationship Id="rId168" Type="http://schemas.openxmlformats.org/officeDocument/2006/relationships/image" Target="../media/image116.png"/><Relationship Id="rId8" Type="http://schemas.openxmlformats.org/officeDocument/2006/relationships/image" Target="../media/image35.png"/><Relationship Id="rId51" Type="http://schemas.openxmlformats.org/officeDocument/2006/relationships/customXml" Target="../ink/ink25.xml"/><Relationship Id="rId72" Type="http://schemas.openxmlformats.org/officeDocument/2006/relationships/image" Target="../media/image68.png"/><Relationship Id="rId93" Type="http://schemas.openxmlformats.org/officeDocument/2006/relationships/customXml" Target="../ink/ink46.xml"/><Relationship Id="rId98" Type="http://schemas.openxmlformats.org/officeDocument/2006/relationships/image" Target="../media/image81.png"/><Relationship Id="rId121" Type="http://schemas.openxmlformats.org/officeDocument/2006/relationships/customXml" Target="../ink/ink60.xml"/><Relationship Id="rId142" Type="http://schemas.openxmlformats.org/officeDocument/2006/relationships/image" Target="../media/image103.png"/><Relationship Id="rId163" Type="http://schemas.openxmlformats.org/officeDocument/2006/relationships/customXml" Target="../ink/ink81.xml"/><Relationship Id="rId184" Type="http://schemas.openxmlformats.org/officeDocument/2006/relationships/image" Target="../media/image124.png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54.png"/><Relationship Id="rId67" Type="http://schemas.openxmlformats.org/officeDocument/2006/relationships/customXml" Target="../ink/ink33.xml"/><Relationship Id="rId116" Type="http://schemas.openxmlformats.org/officeDocument/2006/relationships/image" Target="../media/image90.png"/><Relationship Id="rId137" Type="http://schemas.openxmlformats.org/officeDocument/2006/relationships/customXml" Target="../ink/ink68.xml"/><Relationship Id="rId158" Type="http://schemas.openxmlformats.org/officeDocument/2006/relationships/image" Target="../media/image111.png"/><Relationship Id="rId20" Type="http://schemas.openxmlformats.org/officeDocument/2006/relationships/image" Target="../media/image41.png"/><Relationship Id="rId41" Type="http://schemas.openxmlformats.org/officeDocument/2006/relationships/customXml" Target="../ink/ink20.xml"/><Relationship Id="rId62" Type="http://schemas.openxmlformats.org/officeDocument/2006/relationships/image" Target="../media/image63.png"/><Relationship Id="rId83" Type="http://schemas.openxmlformats.org/officeDocument/2006/relationships/customXml" Target="../ink/ink41.xml"/><Relationship Id="rId88" Type="http://schemas.openxmlformats.org/officeDocument/2006/relationships/image" Target="../media/image76.png"/><Relationship Id="rId111" Type="http://schemas.openxmlformats.org/officeDocument/2006/relationships/customXml" Target="../ink/ink55.xml"/><Relationship Id="rId132" Type="http://schemas.openxmlformats.org/officeDocument/2006/relationships/image" Target="../media/image98.png"/><Relationship Id="rId153" Type="http://schemas.openxmlformats.org/officeDocument/2006/relationships/customXml" Target="../ink/ink76.xml"/><Relationship Id="rId174" Type="http://schemas.openxmlformats.org/officeDocument/2006/relationships/image" Target="../media/image119.png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190" Type="http://schemas.openxmlformats.org/officeDocument/2006/relationships/image" Target="../media/image127.png"/><Relationship Id="rId204" Type="http://schemas.openxmlformats.org/officeDocument/2006/relationships/image" Target="../media/image134.png"/><Relationship Id="rId15" Type="http://schemas.openxmlformats.org/officeDocument/2006/relationships/customXml" Target="../ink/ink7.xml"/><Relationship Id="rId36" Type="http://schemas.openxmlformats.org/officeDocument/2006/relationships/image" Target="../media/image49.png"/><Relationship Id="rId57" Type="http://schemas.openxmlformats.org/officeDocument/2006/relationships/customXml" Target="../ink/ink28.xml"/><Relationship Id="rId106" Type="http://schemas.openxmlformats.org/officeDocument/2006/relationships/image" Target="../media/image85.png"/><Relationship Id="rId127" Type="http://schemas.openxmlformats.org/officeDocument/2006/relationships/customXml" Target="../ink/ink63.xml"/><Relationship Id="rId10" Type="http://schemas.openxmlformats.org/officeDocument/2006/relationships/image" Target="../media/image36.png"/><Relationship Id="rId31" Type="http://schemas.openxmlformats.org/officeDocument/2006/relationships/customXml" Target="../ink/ink15.xml"/><Relationship Id="rId52" Type="http://schemas.openxmlformats.org/officeDocument/2006/relationships/image" Target="../media/image57.png"/><Relationship Id="rId73" Type="http://schemas.openxmlformats.org/officeDocument/2006/relationships/customXml" Target="../ink/ink36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93.png"/><Relationship Id="rId143" Type="http://schemas.openxmlformats.org/officeDocument/2006/relationships/customXml" Target="../ink/ink71.xml"/><Relationship Id="rId148" Type="http://schemas.openxmlformats.org/officeDocument/2006/relationships/image" Target="../media/image106.png"/><Relationship Id="rId164" Type="http://schemas.openxmlformats.org/officeDocument/2006/relationships/image" Target="../media/image114.png"/><Relationship Id="rId169" Type="http://schemas.openxmlformats.org/officeDocument/2006/relationships/customXml" Target="../ink/ink84.xml"/><Relationship Id="rId185" Type="http://schemas.openxmlformats.org/officeDocument/2006/relationships/customXml" Target="../ink/ink92.xm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80" Type="http://schemas.openxmlformats.org/officeDocument/2006/relationships/image" Target="../media/image122.png"/><Relationship Id="rId210" Type="http://schemas.openxmlformats.org/officeDocument/2006/relationships/customXml" Target="../ink/ink105.xml"/><Relationship Id="rId26" Type="http://schemas.openxmlformats.org/officeDocument/2006/relationships/image" Target="../media/image44.png"/><Relationship Id="rId47" Type="http://schemas.openxmlformats.org/officeDocument/2006/relationships/customXml" Target="../ink/ink23.xml"/><Relationship Id="rId68" Type="http://schemas.openxmlformats.org/officeDocument/2006/relationships/image" Target="../media/image66.png"/><Relationship Id="rId89" Type="http://schemas.openxmlformats.org/officeDocument/2006/relationships/customXml" Target="../ink/ink44.xml"/><Relationship Id="rId112" Type="http://schemas.openxmlformats.org/officeDocument/2006/relationships/image" Target="../media/image88.png"/><Relationship Id="rId133" Type="http://schemas.openxmlformats.org/officeDocument/2006/relationships/customXml" Target="../ink/ink66.xml"/><Relationship Id="rId154" Type="http://schemas.openxmlformats.org/officeDocument/2006/relationships/image" Target="../media/image109.png"/><Relationship Id="rId175" Type="http://schemas.openxmlformats.org/officeDocument/2006/relationships/customXml" Target="../ink/ink87.xml"/><Relationship Id="rId196" Type="http://schemas.openxmlformats.org/officeDocument/2006/relationships/image" Target="../media/image130.png"/><Relationship Id="rId200" Type="http://schemas.openxmlformats.org/officeDocument/2006/relationships/image" Target="../media/image132.png"/><Relationship Id="rId16" Type="http://schemas.openxmlformats.org/officeDocument/2006/relationships/image" Target="../media/image39.png"/><Relationship Id="rId37" Type="http://schemas.openxmlformats.org/officeDocument/2006/relationships/customXml" Target="../ink/ink18.xml"/><Relationship Id="rId58" Type="http://schemas.openxmlformats.org/officeDocument/2006/relationships/image" Target="../media/image61.png"/><Relationship Id="rId79" Type="http://schemas.openxmlformats.org/officeDocument/2006/relationships/customXml" Target="../ink/ink39.xml"/><Relationship Id="rId102" Type="http://schemas.openxmlformats.org/officeDocument/2006/relationships/image" Target="../media/image83.png"/><Relationship Id="rId123" Type="http://schemas.openxmlformats.org/officeDocument/2006/relationships/customXml" Target="../ink/ink61.xml"/><Relationship Id="rId144" Type="http://schemas.openxmlformats.org/officeDocument/2006/relationships/image" Target="../media/image104.png"/><Relationship Id="rId90" Type="http://schemas.openxmlformats.org/officeDocument/2006/relationships/image" Target="../media/image77.png"/><Relationship Id="rId165" Type="http://schemas.openxmlformats.org/officeDocument/2006/relationships/customXml" Target="../ink/ink82.xml"/><Relationship Id="rId186" Type="http://schemas.openxmlformats.org/officeDocument/2006/relationships/image" Target="../media/image125.png"/><Relationship Id="rId211" Type="http://schemas.openxmlformats.org/officeDocument/2006/relationships/image" Target="../media/image137.png"/><Relationship Id="rId27" Type="http://schemas.openxmlformats.org/officeDocument/2006/relationships/customXml" Target="../ink/ink13.xml"/><Relationship Id="rId48" Type="http://schemas.openxmlformats.org/officeDocument/2006/relationships/image" Target="../media/image55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99.png"/><Relationship Id="rId80" Type="http://schemas.openxmlformats.org/officeDocument/2006/relationships/image" Target="../media/image72.png"/><Relationship Id="rId155" Type="http://schemas.openxmlformats.org/officeDocument/2006/relationships/customXml" Target="../ink/ink77.xml"/><Relationship Id="rId176" Type="http://schemas.openxmlformats.org/officeDocument/2006/relationships/image" Target="../media/image120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17" Type="http://schemas.openxmlformats.org/officeDocument/2006/relationships/customXml" Target="../ink/ink8.xml"/><Relationship Id="rId38" Type="http://schemas.openxmlformats.org/officeDocument/2006/relationships/image" Target="../media/image50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94.png"/><Relationship Id="rId70" Type="http://schemas.openxmlformats.org/officeDocument/2006/relationships/image" Target="../media/image6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15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6.xml"/><Relationship Id="rId28" Type="http://schemas.openxmlformats.org/officeDocument/2006/relationships/image" Target="../media/image45.png"/><Relationship Id="rId49" Type="http://schemas.openxmlformats.org/officeDocument/2006/relationships/customXml" Target="../ink/ink24.xml"/><Relationship Id="rId114" Type="http://schemas.openxmlformats.org/officeDocument/2006/relationships/image" Target="../media/image89.png"/><Relationship Id="rId60" Type="http://schemas.openxmlformats.org/officeDocument/2006/relationships/image" Target="../media/image6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10.png"/><Relationship Id="rId177" Type="http://schemas.openxmlformats.org/officeDocument/2006/relationships/customXml" Target="../ink/ink88.xml"/><Relationship Id="rId198" Type="http://schemas.openxmlformats.org/officeDocument/2006/relationships/image" Target="../media/image131.png"/><Relationship Id="rId202" Type="http://schemas.openxmlformats.org/officeDocument/2006/relationships/image" Target="../media/image133.png"/><Relationship Id="rId18" Type="http://schemas.openxmlformats.org/officeDocument/2006/relationships/image" Target="../media/image40.png"/><Relationship Id="rId39" Type="http://schemas.openxmlformats.org/officeDocument/2006/relationships/customXml" Target="../ink/ink19.xml"/><Relationship Id="rId50" Type="http://schemas.openxmlformats.org/officeDocument/2006/relationships/image" Target="../media/image56.png"/><Relationship Id="rId104" Type="http://schemas.openxmlformats.org/officeDocument/2006/relationships/image" Target="../media/image84.png"/><Relationship Id="rId125" Type="http://schemas.openxmlformats.org/officeDocument/2006/relationships/customXml" Target="../ink/ink62.xml"/><Relationship Id="rId146" Type="http://schemas.openxmlformats.org/officeDocument/2006/relationships/image" Target="../media/image105.png"/><Relationship Id="rId167" Type="http://schemas.openxmlformats.org/officeDocument/2006/relationships/customXml" Target="../ink/ink83.xml"/><Relationship Id="rId188" Type="http://schemas.openxmlformats.org/officeDocument/2006/relationships/image" Target="../media/image126.png"/><Relationship Id="rId71" Type="http://schemas.openxmlformats.org/officeDocument/2006/relationships/customXml" Target="../ink/ink35.xml"/><Relationship Id="rId92" Type="http://schemas.openxmlformats.org/officeDocument/2006/relationships/image" Target="../media/image78.png"/><Relationship Id="rId213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40" Type="http://schemas.openxmlformats.org/officeDocument/2006/relationships/image" Target="../media/image51.png"/><Relationship Id="rId115" Type="http://schemas.openxmlformats.org/officeDocument/2006/relationships/customXml" Target="../ink/ink57.xml"/><Relationship Id="rId136" Type="http://schemas.openxmlformats.org/officeDocument/2006/relationships/image" Target="../media/image100.png"/><Relationship Id="rId157" Type="http://schemas.openxmlformats.org/officeDocument/2006/relationships/customXml" Target="../ink/ink78.xml"/><Relationship Id="rId178" Type="http://schemas.openxmlformats.org/officeDocument/2006/relationships/image" Target="../media/image121.png"/><Relationship Id="rId61" Type="http://schemas.openxmlformats.org/officeDocument/2006/relationships/customXml" Target="../ink/ink30.xml"/><Relationship Id="rId82" Type="http://schemas.openxmlformats.org/officeDocument/2006/relationships/image" Target="../media/image73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90-2C5F-E952-A2BB-5EA3ABB1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16,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E892-385F-BEF0-6B42-41E4D603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6053-9895-DA6C-9F71-D33D253C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43A5A-A936-AADF-CE12-D1CA9A3A2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66135-EED4-FD20-6DF8-BFE9526A5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Added trendlines to N vs </a:t>
            </a:r>
            <a:r>
              <a:rPr lang="en-PH" dirty="0" err="1"/>
              <a:t>t_max</a:t>
            </a:r>
            <a:r>
              <a:rPr lang="en-PH" dirty="0"/>
              <a:t> plots</a:t>
            </a:r>
          </a:p>
          <a:p>
            <a:pPr lvl="1"/>
            <a:r>
              <a:rPr lang="en-PH" dirty="0"/>
              <a:t>Moved legend outside of plot</a:t>
            </a:r>
          </a:p>
        </p:txBody>
      </p:sp>
    </p:spTree>
    <p:extLst>
      <p:ext uri="{BB962C8B-B14F-4D97-AF65-F5344CB8AC3E}">
        <p14:creationId xmlns:p14="http://schemas.microsoft.com/office/powerpoint/2010/main" val="188844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B29D-908D-6D00-BEFA-F7A0B4B4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T_max</a:t>
            </a:r>
            <a:r>
              <a:rPr lang="en-PH" dirty="0"/>
              <a:t> (lower is better)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2534-D69A-9B7B-634A-812B74B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F3D7-9AFD-7471-6E7F-2AD56EA5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1911AE-B003-C6AA-C519-D2BDF4522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C37BB7-6B9C-7AF3-0EDD-538955E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0" y="173355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2989493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9700-5B1A-ABF7-79DE-11D8B17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12AA-5457-5279-2747-F2D0E5BD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8BFB75-3B63-D83D-5AF7-74385B699D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9CFF20-4181-E341-73EF-58B38197FF18}"/>
              </a:ext>
            </a:extLst>
          </p:cNvPr>
          <p:cNvGrpSpPr/>
          <p:nvPr/>
        </p:nvGrpSpPr>
        <p:grpSpPr>
          <a:xfrm>
            <a:off x="502402" y="648000"/>
            <a:ext cx="2774738" cy="489600"/>
            <a:chOff x="502402" y="648000"/>
            <a:chExt cx="2774738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14:cNvPr>
                <p14:cNvContentPartPr/>
                <p14:nvPr/>
              </p14:nvContentPartPr>
              <p14:xfrm>
                <a:off x="517882" y="665430"/>
                <a:ext cx="28080" cy="25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D242FE-FD21-5427-D3B2-8BF429A496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9242" y="656430"/>
                  <a:ext cx="45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14:cNvPr>
                <p14:cNvContentPartPr/>
                <p14:nvPr/>
              </p14:nvContentPartPr>
              <p14:xfrm>
                <a:off x="502402" y="665790"/>
                <a:ext cx="135360" cy="2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4C136F-D68F-093B-33FB-1B73C8A530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762" y="657150"/>
                  <a:ext cx="153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14:cNvPr>
                <p14:cNvContentPartPr/>
                <p14:nvPr/>
              </p14:nvContentPartPr>
              <p14:xfrm>
                <a:off x="514642" y="746790"/>
                <a:ext cx="366480" cy="19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91FE5F-9F6B-118D-C790-7CDC72E4A5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002" y="737790"/>
                  <a:ext cx="384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14:cNvPr>
                <p14:cNvContentPartPr/>
                <p14:nvPr/>
              </p14:nvContentPartPr>
              <p14:xfrm>
                <a:off x="893362" y="739590"/>
                <a:ext cx="218880" cy="18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8D34CD-11C1-D7D7-24CF-143491F91A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4362" y="730590"/>
                  <a:ext cx="236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14:cNvPr>
                <p14:cNvContentPartPr/>
                <p14:nvPr/>
              </p14:nvContentPartPr>
              <p14:xfrm>
                <a:off x="1494780" y="695880"/>
                <a:ext cx="31320" cy="180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F2339C-B20B-6DDA-8E51-99062D280A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5780" y="687240"/>
                  <a:ext cx="48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14:cNvPr>
                <p14:cNvContentPartPr/>
                <p14:nvPr/>
              </p14:nvContentPartPr>
              <p14:xfrm>
                <a:off x="1491900" y="648000"/>
                <a:ext cx="108360" cy="19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48CC74-9DEE-583E-48F9-C0013DEF3A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2900" y="639000"/>
                  <a:ext cx="126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14:cNvPr>
                <p14:cNvContentPartPr/>
                <p14:nvPr/>
              </p14:nvContentPartPr>
              <p14:xfrm>
                <a:off x="1608900" y="718560"/>
                <a:ext cx="99000" cy="15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2F1736-F025-3B8E-A58A-62B9F60761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99900" y="709920"/>
                  <a:ext cx="116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14:cNvPr>
                <p14:cNvContentPartPr/>
                <p14:nvPr/>
              </p14:nvContentPartPr>
              <p14:xfrm>
                <a:off x="1697460" y="718200"/>
                <a:ext cx="123840" cy="13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51F056-30C9-5C83-11BE-4FAA402DD1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8820" y="709200"/>
                  <a:ext cx="141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14:cNvPr>
                <p14:cNvContentPartPr/>
                <p14:nvPr/>
              </p14:nvContentPartPr>
              <p14:xfrm>
                <a:off x="1746060" y="735120"/>
                <a:ext cx="52920" cy="12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C911BB-D5CE-5D21-7365-C830AB5287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7420" y="726120"/>
                  <a:ext cx="70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14:cNvPr>
                <p14:cNvContentPartPr/>
                <p14:nvPr/>
              </p14:nvContentPartPr>
              <p14:xfrm>
                <a:off x="1830300" y="705240"/>
                <a:ext cx="105840" cy="17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B6FBDE-60E8-E7A7-46CB-6D99669354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21300" y="696600"/>
                  <a:ext cx="123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14:cNvPr>
                <p14:cNvContentPartPr/>
                <p14:nvPr/>
              </p14:nvContentPartPr>
              <p14:xfrm>
                <a:off x="1948380" y="692640"/>
                <a:ext cx="44280" cy="14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19C871-FA2D-9685-B43E-B8600C0DD1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39740" y="683640"/>
                  <a:ext cx="61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14:cNvPr>
                <p14:cNvContentPartPr/>
                <p14:nvPr/>
              </p14:nvContentPartPr>
              <p14:xfrm>
                <a:off x="2271660" y="739080"/>
                <a:ext cx="39240" cy="18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F68470-53C7-C1B6-2E0E-DDBD64FE32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3020" y="730440"/>
                  <a:ext cx="56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14:cNvPr>
                <p14:cNvContentPartPr/>
                <p14:nvPr/>
              </p14:nvContentPartPr>
              <p14:xfrm>
                <a:off x="2262660" y="711720"/>
                <a:ext cx="8532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A9982-5643-FD64-FC7E-3B3500E128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54020" y="702720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14:cNvPr>
                <p14:cNvContentPartPr/>
                <p14:nvPr/>
              </p14:nvContentPartPr>
              <p14:xfrm>
                <a:off x="2356260" y="707040"/>
                <a:ext cx="11016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022803-3DA1-2D83-44AA-720285C2FA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47260" y="698400"/>
                  <a:ext cx="127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14:cNvPr>
                <p14:cNvContentPartPr/>
                <p14:nvPr/>
              </p14:nvContentPartPr>
              <p14:xfrm>
                <a:off x="2506020" y="740520"/>
                <a:ext cx="15840" cy="12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898FBA-9D27-0CAD-C5CA-8F29E25993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97380" y="731520"/>
                  <a:ext cx="33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14:cNvPr>
                <p14:cNvContentPartPr/>
                <p14:nvPr/>
              </p14:nvContentPartPr>
              <p14:xfrm>
                <a:off x="2505300" y="688320"/>
                <a:ext cx="48960" cy="10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9B0F4-DC55-F794-7C0B-026698C053B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6300" y="679320"/>
                  <a:ext cx="6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14:cNvPr>
                <p14:cNvContentPartPr/>
                <p14:nvPr/>
              </p14:nvContentPartPr>
              <p14:xfrm>
                <a:off x="2579100" y="666720"/>
                <a:ext cx="82800" cy="12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9B3DB4-0ADB-5BA3-ACFD-22A7541A63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70460" y="657720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14:cNvPr>
                <p14:cNvContentPartPr/>
                <p14:nvPr/>
              </p14:nvContentPartPr>
              <p14:xfrm>
                <a:off x="2700060" y="652320"/>
                <a:ext cx="234720" cy="14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8AE6E7-089E-6F2E-FBE3-B0C78BCEEB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1060" y="643320"/>
                  <a:ext cx="252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14:cNvPr>
                <p14:cNvContentPartPr/>
                <p14:nvPr/>
              </p14:nvContentPartPr>
              <p14:xfrm>
                <a:off x="2948100" y="75168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42BC6F-9F39-8285-4420-AC225D5682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9100" y="742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14:cNvPr>
                <p14:cNvContentPartPr/>
                <p14:nvPr/>
              </p14:nvContentPartPr>
              <p14:xfrm>
                <a:off x="535740" y="904320"/>
                <a:ext cx="2741400" cy="23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3FEAE6-FBF5-2D08-B2E2-9446C5EF89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740" y="895320"/>
                  <a:ext cx="275904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14:cNvPr>
              <p14:cNvContentPartPr/>
              <p14:nvPr/>
            </p14:nvContentPartPr>
            <p14:xfrm>
              <a:off x="1176993" y="1615660"/>
              <a:ext cx="2094120" cy="124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806790-CB04-3A0D-79F2-7E8F834F036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7993" y="1607020"/>
                <a:ext cx="2111760" cy="12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94BAFD4-9BD9-451F-B492-D02C241CF743}"/>
              </a:ext>
            </a:extLst>
          </p:cNvPr>
          <p:cNvGrpSpPr/>
          <p:nvPr/>
        </p:nvGrpSpPr>
        <p:grpSpPr>
          <a:xfrm>
            <a:off x="1237833" y="1651660"/>
            <a:ext cx="1959480" cy="1120320"/>
            <a:chOff x="1237833" y="1651660"/>
            <a:chExt cx="1959480" cy="11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14:cNvPr>
                <p14:cNvContentPartPr/>
                <p14:nvPr/>
              </p14:nvContentPartPr>
              <p14:xfrm>
                <a:off x="1398033" y="1651660"/>
                <a:ext cx="1666800" cy="112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A9AD2-55A5-6474-B5B5-013690B126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89033" y="1642660"/>
                  <a:ext cx="16844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14:cNvPr>
                <p14:cNvContentPartPr/>
                <p14:nvPr/>
              </p14:nvContentPartPr>
              <p14:xfrm>
                <a:off x="1237833" y="2414860"/>
                <a:ext cx="1959480" cy="4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3A41EC-337F-DD16-6F72-F239D60FA5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9193" y="2406220"/>
                  <a:ext cx="19771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1609D6-32D3-60D2-F2F9-2FFD0E994CC2}"/>
              </a:ext>
            </a:extLst>
          </p:cNvPr>
          <p:cNvGrpSpPr/>
          <p:nvPr/>
        </p:nvGrpSpPr>
        <p:grpSpPr>
          <a:xfrm>
            <a:off x="1241433" y="3000580"/>
            <a:ext cx="244800" cy="225720"/>
            <a:chOff x="1241433" y="3000580"/>
            <a:chExt cx="2448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14:cNvPr>
                <p14:cNvContentPartPr/>
                <p14:nvPr/>
              </p14:nvContentPartPr>
              <p14:xfrm>
                <a:off x="1268793" y="3000580"/>
                <a:ext cx="63720" cy="148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41F5AA-840A-0323-013C-A6500805E5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59793" y="2991580"/>
                  <a:ext cx="8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14:cNvPr>
                <p14:cNvContentPartPr/>
                <p14:nvPr/>
              </p14:nvContentPartPr>
              <p14:xfrm>
                <a:off x="1241433" y="3071500"/>
                <a:ext cx="75960" cy="15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9F45E3-CF0F-C161-F8BE-A80121BF96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32433" y="3062500"/>
                  <a:ext cx="9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14:cNvPr>
                <p14:cNvContentPartPr/>
                <p14:nvPr/>
              </p14:nvContentPartPr>
              <p14:xfrm>
                <a:off x="1371753" y="3055660"/>
                <a:ext cx="21240" cy="127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FCC4FB-CF3C-CA0A-7FCA-F41817FADA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2753" y="3046660"/>
                  <a:ext cx="38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14:cNvPr>
                <p14:cNvContentPartPr/>
                <p14:nvPr/>
              </p14:nvContentPartPr>
              <p14:xfrm>
                <a:off x="1412433" y="3063220"/>
                <a:ext cx="73800" cy="12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18FC6-B643-C2FB-E298-848F439E91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03433" y="3054220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58D0EA-25A5-5142-FD3F-AB7EAFAA6F9E}"/>
              </a:ext>
            </a:extLst>
          </p:cNvPr>
          <p:cNvGrpSpPr/>
          <p:nvPr/>
        </p:nvGrpSpPr>
        <p:grpSpPr>
          <a:xfrm>
            <a:off x="3140073" y="3004180"/>
            <a:ext cx="189360" cy="207000"/>
            <a:chOff x="3140073" y="3004180"/>
            <a:chExt cx="18936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14:cNvPr>
                <p14:cNvContentPartPr/>
                <p14:nvPr/>
              </p14:nvContentPartPr>
              <p14:xfrm>
                <a:off x="3142593" y="3004180"/>
                <a:ext cx="83880" cy="14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D7926E-0F64-DC16-327D-5305203A22A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33953" y="2995540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14:cNvPr>
                <p14:cNvContentPartPr/>
                <p14:nvPr/>
              </p14:nvContentPartPr>
              <p14:xfrm>
                <a:off x="3140073" y="3065740"/>
                <a:ext cx="45720" cy="136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3B442F-B7C4-4994-FDC9-90D2960197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1073" y="3057100"/>
                  <a:ext cx="63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14:cNvPr>
                <p14:cNvContentPartPr/>
                <p14:nvPr/>
              </p14:nvContentPartPr>
              <p14:xfrm>
                <a:off x="3258513" y="3037660"/>
                <a:ext cx="42120" cy="164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A0DAB8-1044-FD99-0CB7-F27DD715E2C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9873" y="3029020"/>
                  <a:ext cx="59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14:cNvPr>
                <p14:cNvContentPartPr/>
                <p14:nvPr/>
              </p14:nvContentPartPr>
              <p14:xfrm>
                <a:off x="3261033" y="3207940"/>
                <a:ext cx="68400" cy="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A3BDC9-C06C-63A0-534A-D7E5318F4B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2033" y="3199300"/>
                  <a:ext cx="86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DECCBE-4324-7163-7294-275FC2793979}"/>
              </a:ext>
            </a:extLst>
          </p:cNvPr>
          <p:cNvGrpSpPr/>
          <p:nvPr/>
        </p:nvGrpSpPr>
        <p:grpSpPr>
          <a:xfrm>
            <a:off x="503433" y="1708900"/>
            <a:ext cx="289800" cy="272160"/>
            <a:chOff x="503433" y="1708900"/>
            <a:chExt cx="28980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14:cNvPr>
                <p14:cNvContentPartPr/>
                <p14:nvPr/>
              </p14:nvContentPartPr>
              <p14:xfrm>
                <a:off x="503433" y="1724380"/>
                <a:ext cx="114120" cy="13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6027CD-E0C3-B2F4-B646-137FA33E4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4793" y="1715740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14:cNvPr>
                <p14:cNvContentPartPr/>
                <p14:nvPr/>
              </p14:nvContentPartPr>
              <p14:xfrm>
                <a:off x="590553" y="1708900"/>
                <a:ext cx="68040" cy="27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7394C7-74FC-F365-360B-3413D9EFCF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1913" y="1700260"/>
                  <a:ext cx="85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14:cNvPr>
                <p14:cNvContentPartPr/>
                <p14:nvPr/>
              </p14:nvContentPartPr>
              <p14:xfrm>
                <a:off x="664353" y="1779100"/>
                <a:ext cx="83520" cy="13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EBE3336-5F97-3537-EA5B-61CF70ECF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353" y="1770460"/>
                  <a:ext cx="101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14:cNvPr>
                <p14:cNvContentPartPr/>
                <p14:nvPr/>
              </p14:nvContentPartPr>
              <p14:xfrm>
                <a:off x="678753" y="1916620"/>
                <a:ext cx="11448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D4B7ED-F991-00AD-8743-04B9C60274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0113" y="1907980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2C270E7-962F-C9A2-F494-CAFA84D447B1}"/>
              </a:ext>
            </a:extLst>
          </p:cNvPr>
          <p:cNvGrpSpPr/>
          <p:nvPr/>
        </p:nvGrpSpPr>
        <p:grpSpPr>
          <a:xfrm>
            <a:off x="1963593" y="1276847"/>
            <a:ext cx="3954240" cy="816840"/>
            <a:chOff x="1963593" y="1276847"/>
            <a:chExt cx="3954240" cy="8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14:cNvPr>
                <p14:cNvContentPartPr/>
                <p14:nvPr/>
              </p14:nvContentPartPr>
              <p14:xfrm>
                <a:off x="1963593" y="1701340"/>
                <a:ext cx="272880" cy="9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254C17-FEC2-386E-3E39-93D8CF6732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54953" y="1692700"/>
                  <a:ext cx="290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14:cNvPr>
                <p14:cNvContentPartPr/>
                <p14:nvPr/>
              </p14:nvContentPartPr>
              <p14:xfrm>
                <a:off x="2148633" y="1673620"/>
                <a:ext cx="98280" cy="9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A0ABC8-6EEC-6DB4-6412-A36D581E4A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39633" y="1664980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14:cNvPr>
                <p14:cNvContentPartPr/>
                <p14:nvPr/>
              </p14:nvContentPartPr>
              <p14:xfrm>
                <a:off x="2364993" y="1591180"/>
                <a:ext cx="44640" cy="22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FF2F4-F413-82D9-B52E-7A5AAA659D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5993" y="1582540"/>
                  <a:ext cx="6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14:cNvPr>
                <p14:cNvContentPartPr/>
                <p14:nvPr/>
              </p14:nvContentPartPr>
              <p14:xfrm>
                <a:off x="2344113" y="1696660"/>
                <a:ext cx="113760" cy="13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C66823-755B-F083-63F2-C80FD1006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35473" y="1687660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14:cNvPr>
                <p14:cNvContentPartPr/>
                <p14:nvPr/>
              </p14:nvContentPartPr>
              <p14:xfrm>
                <a:off x="2479833" y="1677940"/>
                <a:ext cx="135360" cy="15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188B95-7F00-A612-5CB9-59F3534602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70833" y="1668940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14:cNvPr>
                <p14:cNvContentPartPr/>
                <p14:nvPr/>
              </p14:nvContentPartPr>
              <p14:xfrm>
                <a:off x="2634633" y="1604140"/>
                <a:ext cx="87120" cy="19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F23E42-624F-93A1-099C-166625E6F2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25633" y="1595500"/>
                  <a:ext cx="104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14:cNvPr>
                <p14:cNvContentPartPr/>
                <p14:nvPr/>
              </p14:nvContentPartPr>
              <p14:xfrm>
                <a:off x="2917953" y="1665700"/>
                <a:ext cx="126360" cy="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EFEC39-BE0E-B729-BEBB-AF75E035E7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08953" y="1656700"/>
                  <a:ext cx="144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14:cNvPr>
                <p14:cNvContentPartPr/>
                <p14:nvPr/>
              </p14:nvContentPartPr>
              <p14:xfrm>
                <a:off x="2988873" y="1590820"/>
                <a:ext cx="1548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E42239-1B9A-2D83-7E74-A8D6F1D567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79873" y="1581820"/>
                  <a:ext cx="3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14:cNvPr>
                <p14:cNvContentPartPr/>
                <p14:nvPr/>
              </p14:nvContentPartPr>
              <p14:xfrm>
                <a:off x="3043953" y="1573180"/>
                <a:ext cx="9612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9D5AD5-EA94-E913-236B-4A062573F6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35313" y="1564540"/>
                  <a:ext cx="113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14:cNvPr>
                <p14:cNvContentPartPr/>
                <p14:nvPr/>
              </p14:nvContentPartPr>
              <p14:xfrm>
                <a:off x="3181473" y="1594420"/>
                <a:ext cx="71280" cy="174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C8B8A1-DD9C-A407-E56E-3C1663814C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72473" y="1585420"/>
                  <a:ext cx="8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14:cNvPr>
                <p14:cNvContentPartPr/>
                <p14:nvPr/>
              </p14:nvContentPartPr>
              <p14:xfrm>
                <a:off x="3453993" y="1567420"/>
                <a:ext cx="42480" cy="200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7B0B78-450B-EFE4-4E53-E3679B7F43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45353" y="1558420"/>
                  <a:ext cx="6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14:cNvPr>
                <p14:cNvContentPartPr/>
                <p14:nvPr/>
              </p14:nvContentPartPr>
              <p14:xfrm>
                <a:off x="3441753" y="1650580"/>
                <a:ext cx="180720" cy="130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60598E-7AFB-F4D1-A138-42BE4AFF71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33113" y="1641580"/>
                  <a:ext cx="198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14:cNvPr>
                <p14:cNvContentPartPr/>
                <p14:nvPr/>
              </p14:nvContentPartPr>
              <p14:xfrm>
                <a:off x="3655593" y="1644460"/>
                <a:ext cx="7704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454970-B0F3-1F70-EC03-73A9F15BC8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46593" y="1635460"/>
                  <a:ext cx="9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14:cNvPr>
                <p14:cNvContentPartPr/>
                <p14:nvPr/>
              </p14:nvContentPartPr>
              <p14:xfrm>
                <a:off x="3765393" y="1639060"/>
                <a:ext cx="50040" cy="128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2B767D-C328-6DA0-7578-26C23E0EB9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56753" y="1630060"/>
                  <a:ext cx="6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14:cNvPr>
                <p14:cNvContentPartPr/>
                <p14:nvPr/>
              </p14:nvContentPartPr>
              <p14:xfrm>
                <a:off x="3834873" y="1585780"/>
                <a:ext cx="64080" cy="17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E4C7DC-820F-B8B1-9F8A-48B5B76031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26233" y="1577140"/>
                  <a:ext cx="81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14:cNvPr>
                <p14:cNvContentPartPr/>
                <p14:nvPr/>
              </p14:nvContentPartPr>
              <p14:xfrm>
                <a:off x="3929193" y="1603060"/>
                <a:ext cx="130320" cy="159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479E67-D8BC-3739-DFC2-2BB9208785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20553" y="1594420"/>
                  <a:ext cx="147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14:cNvPr>
                <p14:cNvContentPartPr/>
                <p14:nvPr/>
              </p14:nvContentPartPr>
              <p14:xfrm>
                <a:off x="4088313" y="1609900"/>
                <a:ext cx="166680" cy="149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8E9B17-7436-CAAD-E29B-1EB8104AF7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79673" y="1600900"/>
                  <a:ext cx="184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14:cNvPr>
                <p14:cNvContentPartPr/>
                <p14:nvPr/>
              </p14:nvContentPartPr>
              <p14:xfrm>
                <a:off x="4647393" y="1571740"/>
                <a:ext cx="99720" cy="149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033BFB3-77A1-9B9F-68B1-9741ECBFE7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8753" y="1562740"/>
                  <a:ext cx="11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14:cNvPr>
                <p14:cNvContentPartPr/>
                <p14:nvPr/>
              </p14:nvContentPartPr>
              <p14:xfrm>
                <a:off x="4728753" y="1536460"/>
                <a:ext cx="95400" cy="27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62B06A-7165-2206-4A60-B815A68F5B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19753" y="1527820"/>
                  <a:ext cx="113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14:cNvPr>
                <p14:cNvContentPartPr/>
                <p14:nvPr/>
              </p14:nvContentPartPr>
              <p14:xfrm>
                <a:off x="4816953" y="1631860"/>
                <a:ext cx="104760" cy="141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A31323-2273-C0BC-5251-4A79435D6A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08313" y="1623220"/>
                  <a:ext cx="122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14:cNvPr>
                <p14:cNvContentPartPr/>
                <p14:nvPr/>
              </p14:nvContentPartPr>
              <p14:xfrm>
                <a:off x="4840713" y="1779100"/>
                <a:ext cx="10584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3816E5-BD34-3BD7-B8ED-D007D1233F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31713" y="1770460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14:cNvPr>
                <p14:cNvContentPartPr/>
                <p14:nvPr/>
              </p14:nvContentPartPr>
              <p14:xfrm>
                <a:off x="5082993" y="1629340"/>
                <a:ext cx="115200" cy="2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72FD60-E5DD-A113-2D40-2FBC45251BE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4353" y="1620700"/>
                  <a:ext cx="132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14:cNvPr>
                <p14:cNvContentPartPr/>
                <p14:nvPr/>
              </p14:nvContentPartPr>
              <p14:xfrm>
                <a:off x="5122233" y="1675420"/>
                <a:ext cx="74880" cy="1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007FCA-C600-4DC2-2827-7E33ACC833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13593" y="1666780"/>
                  <a:ext cx="92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14:cNvPr>
                <p14:cNvContentPartPr/>
                <p14:nvPr/>
              </p14:nvContentPartPr>
              <p14:xfrm>
                <a:off x="5469273" y="1522780"/>
                <a:ext cx="68400" cy="26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852D00-ED6E-D293-D4AF-EA8C3920C3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0633" y="1513780"/>
                  <a:ext cx="86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14:cNvPr>
                <p14:cNvContentPartPr/>
                <p14:nvPr/>
              </p14:nvContentPartPr>
              <p14:xfrm>
                <a:off x="5415273" y="1650580"/>
                <a:ext cx="99720" cy="1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844954-45FB-73F3-1E54-E0AE44F7AB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06273" y="1641580"/>
                  <a:ext cx="117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14:cNvPr>
                <p14:cNvContentPartPr/>
                <p14:nvPr/>
              </p14:nvContentPartPr>
              <p14:xfrm>
                <a:off x="5605353" y="1532860"/>
                <a:ext cx="55800" cy="286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A6A0B0-6F3E-836A-B62E-E1A18D35F4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96353" y="1523860"/>
                  <a:ext cx="73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14:cNvPr>
                <p14:cNvContentPartPr/>
                <p14:nvPr/>
              </p14:nvContentPartPr>
              <p14:xfrm>
                <a:off x="5740713" y="1554820"/>
                <a:ext cx="77400" cy="199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DD645F-1083-204F-799D-EAFFE56798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31713" y="1545820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14:cNvPr>
                <p14:cNvContentPartPr/>
                <p14:nvPr/>
              </p14:nvContentPartPr>
              <p14:xfrm>
                <a:off x="5714433" y="1647700"/>
                <a:ext cx="88200" cy="19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5AD915-8E70-58B1-9CDC-F3D22857868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05433" y="1639060"/>
                  <a:ext cx="105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14:cNvPr>
                <p14:cNvContentPartPr/>
                <p14:nvPr/>
              </p14:nvContentPartPr>
              <p14:xfrm>
                <a:off x="5853393" y="1536100"/>
                <a:ext cx="64440" cy="356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58AB0-E999-D3AB-06B1-80B3FB224C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44393" y="1527100"/>
                  <a:ext cx="82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14:cNvPr>
                <p14:cNvContentPartPr/>
                <p14:nvPr/>
              </p14:nvContentPartPr>
              <p14:xfrm>
                <a:off x="2172393" y="1276847"/>
                <a:ext cx="2394000" cy="81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411B34-B427-EEA0-6A0B-05B7B9F9C9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63753" y="1268207"/>
                  <a:ext cx="2411640" cy="83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14:cNvPr>
              <p14:cNvContentPartPr/>
              <p14:nvPr/>
            </p14:nvContentPartPr>
            <p14:xfrm>
              <a:off x="1802673" y="3736953"/>
              <a:ext cx="2379960" cy="1679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BDBE6C9-19B0-E250-2EDE-56D60C0976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93673" y="3728313"/>
                <a:ext cx="2397600" cy="169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632026-C223-15C7-741E-1EC8AC81546D}"/>
              </a:ext>
            </a:extLst>
          </p:cNvPr>
          <p:cNvGrpSpPr/>
          <p:nvPr/>
        </p:nvGrpSpPr>
        <p:grpSpPr>
          <a:xfrm>
            <a:off x="1884393" y="5595273"/>
            <a:ext cx="132840" cy="219960"/>
            <a:chOff x="1884393" y="5595273"/>
            <a:chExt cx="1328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14:cNvPr>
                <p14:cNvContentPartPr/>
                <p14:nvPr/>
              </p14:nvContentPartPr>
              <p14:xfrm>
                <a:off x="1884393" y="5595273"/>
                <a:ext cx="57960" cy="20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0916E3-5F0D-D68C-F396-FABC80E601C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5753" y="5586273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14:cNvPr>
                <p14:cNvContentPartPr/>
                <p14:nvPr/>
              </p14:nvContentPartPr>
              <p14:xfrm>
                <a:off x="1891953" y="5792553"/>
                <a:ext cx="125280" cy="22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C49BE44-CBFA-561D-C48A-304513F19A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82953" y="5783913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EE8999-9FBB-7F5F-DE54-E3F394AC088E}"/>
              </a:ext>
            </a:extLst>
          </p:cNvPr>
          <p:cNvGrpSpPr/>
          <p:nvPr/>
        </p:nvGrpSpPr>
        <p:grpSpPr>
          <a:xfrm>
            <a:off x="4058433" y="5523993"/>
            <a:ext cx="381240" cy="344160"/>
            <a:chOff x="4058433" y="5523993"/>
            <a:chExt cx="38124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14:cNvPr>
                <p14:cNvContentPartPr/>
                <p14:nvPr/>
              </p14:nvContentPartPr>
              <p14:xfrm>
                <a:off x="4321593" y="5523993"/>
                <a:ext cx="118080" cy="20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A5A5D4D-613D-88F4-44D2-063339A295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2953" y="5515353"/>
                  <a:ext cx="13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14:cNvPr>
                <p14:cNvContentPartPr/>
                <p14:nvPr/>
              </p14:nvContentPartPr>
              <p14:xfrm>
                <a:off x="4315113" y="5652873"/>
                <a:ext cx="120240" cy="215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88D9A01-F9B0-F7A0-E189-0233D3DEE91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06473" y="5643873"/>
                  <a:ext cx="137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14:cNvPr>
                <p14:cNvContentPartPr/>
                <p14:nvPr/>
              </p14:nvContentPartPr>
              <p14:xfrm>
                <a:off x="4058433" y="5655393"/>
                <a:ext cx="9720" cy="20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641FE4C-4880-EF84-BD02-0422A987A49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49793" y="5646393"/>
                  <a:ext cx="2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14:cNvPr>
                <p14:cNvContentPartPr/>
                <p14:nvPr/>
              </p14:nvContentPartPr>
              <p14:xfrm>
                <a:off x="4118193" y="5674833"/>
                <a:ext cx="78840" cy="16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B240F5-B366-2523-80DD-CDC1CDEF30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09193" y="5665833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14:cNvPr>
              <p14:cNvContentPartPr/>
              <p14:nvPr/>
            </p14:nvContentPartPr>
            <p14:xfrm>
              <a:off x="2838393" y="4275513"/>
              <a:ext cx="151920" cy="341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1F55C1-878C-A57E-0C4D-8A138A31BA7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29753" y="4266513"/>
                <a:ext cx="169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14:cNvPr>
              <p14:cNvContentPartPr/>
              <p14:nvPr/>
            </p14:nvContentPartPr>
            <p14:xfrm>
              <a:off x="2943873" y="4764033"/>
              <a:ext cx="6120" cy="23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AFAC47E-44F2-CD31-558A-4588B68EF34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34873" y="4755393"/>
                <a:ext cx="237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EB474-7587-9CA3-483A-D096688AC87F}"/>
              </a:ext>
            </a:extLst>
          </p:cNvPr>
          <p:cNvGrpSpPr/>
          <p:nvPr/>
        </p:nvGrpSpPr>
        <p:grpSpPr>
          <a:xfrm>
            <a:off x="4841073" y="4541553"/>
            <a:ext cx="281160" cy="227880"/>
            <a:chOff x="4841073" y="4541553"/>
            <a:chExt cx="2811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14:cNvPr>
                <p14:cNvContentPartPr/>
                <p14:nvPr/>
              </p14:nvContentPartPr>
              <p14:xfrm>
                <a:off x="4841073" y="4631193"/>
                <a:ext cx="250920" cy="23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F19557-F1E9-249C-4424-1DA4C611E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32433" y="4622553"/>
                  <a:ext cx="268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14:cNvPr>
                <p14:cNvContentPartPr/>
                <p14:nvPr/>
              </p14:nvContentPartPr>
              <p14:xfrm>
                <a:off x="4868793" y="4676913"/>
                <a:ext cx="192240" cy="2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CB2FC9C-5580-F776-A928-B0AFAEB798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0153" y="4668273"/>
                  <a:ext cx="20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14:cNvPr>
                <p14:cNvContentPartPr/>
                <p14:nvPr/>
              </p14:nvContentPartPr>
              <p14:xfrm>
                <a:off x="5034753" y="4541553"/>
                <a:ext cx="87480" cy="227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4FF38A-AB40-4900-404F-5D1C9903FE2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26113" y="4532913"/>
                  <a:ext cx="10512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1B27B9E-E891-ED58-2C93-5F07A5E84843}"/>
              </a:ext>
            </a:extLst>
          </p:cNvPr>
          <p:cNvGrpSpPr/>
          <p:nvPr/>
        </p:nvGrpSpPr>
        <p:grpSpPr>
          <a:xfrm>
            <a:off x="5396913" y="4510593"/>
            <a:ext cx="936000" cy="288360"/>
            <a:chOff x="5396913" y="4510593"/>
            <a:chExt cx="9360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14:cNvPr>
                <p14:cNvContentPartPr/>
                <p14:nvPr/>
              </p14:nvContentPartPr>
              <p14:xfrm>
                <a:off x="5396913" y="4515993"/>
                <a:ext cx="162360" cy="253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AE5233-B30D-A41E-9053-DA574CBE30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87913" y="4507353"/>
                  <a:ext cx="18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14:cNvPr>
                <p14:cNvContentPartPr/>
                <p14:nvPr/>
              </p14:nvContentPartPr>
              <p14:xfrm>
                <a:off x="5597073" y="4516353"/>
                <a:ext cx="208080" cy="23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017A06-0B7D-A608-B35D-67FD1D3ECD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88433" y="4507353"/>
                  <a:ext cx="225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14:cNvPr>
                <p14:cNvContentPartPr/>
                <p14:nvPr/>
              </p14:nvContentPartPr>
              <p14:xfrm>
                <a:off x="5865633" y="4510593"/>
                <a:ext cx="104400" cy="22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65AA48-0B72-2B74-3DA2-2E10A56DB6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6633" y="4501593"/>
                  <a:ext cx="122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14:cNvPr>
                <p14:cNvContentPartPr/>
                <p14:nvPr/>
              </p14:nvContentPartPr>
              <p14:xfrm>
                <a:off x="5953473" y="4514193"/>
                <a:ext cx="121320" cy="202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71DDC0D-3E27-11EE-3A42-55857E08EF7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4473" y="4505553"/>
                  <a:ext cx="13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14:cNvPr>
                <p14:cNvContentPartPr/>
                <p14:nvPr/>
              </p14:nvContentPartPr>
              <p14:xfrm>
                <a:off x="6081273" y="4528593"/>
                <a:ext cx="124560" cy="27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E8EA0E-D5FE-5C45-DBAD-5FEC69FC26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2633" y="4519593"/>
                  <a:ext cx="142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14:cNvPr>
                <p14:cNvContentPartPr/>
                <p14:nvPr/>
              </p14:nvContentPartPr>
              <p14:xfrm>
                <a:off x="6232473" y="4524633"/>
                <a:ext cx="100440" cy="20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A7D754-4D14-AE39-4ED7-F93A9231841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23473" y="4515633"/>
                  <a:ext cx="118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1C5C70-A70F-A7F3-F32C-C66B83FCC964}"/>
              </a:ext>
            </a:extLst>
          </p:cNvPr>
          <p:cNvGrpSpPr/>
          <p:nvPr/>
        </p:nvGrpSpPr>
        <p:grpSpPr>
          <a:xfrm>
            <a:off x="6612273" y="4421673"/>
            <a:ext cx="398160" cy="284400"/>
            <a:chOff x="6612273" y="4421673"/>
            <a:chExt cx="3981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14:cNvPr>
                <p14:cNvContentPartPr/>
                <p14:nvPr/>
              </p14:nvContentPartPr>
              <p14:xfrm>
                <a:off x="6614433" y="4426353"/>
                <a:ext cx="27720" cy="27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F4384-347F-BCA3-DF14-58CFB22CDF7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05793" y="4417353"/>
                  <a:ext cx="45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14:cNvPr>
                <p14:cNvContentPartPr/>
                <p14:nvPr/>
              </p14:nvContentPartPr>
              <p14:xfrm>
                <a:off x="6612273" y="4425273"/>
                <a:ext cx="99720" cy="146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80BD3C-D39A-E2CE-9C05-BCE7D1DDCA8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03273" y="4416273"/>
                  <a:ext cx="11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14:cNvPr>
                <p14:cNvContentPartPr/>
                <p14:nvPr/>
              </p14:nvContentPartPr>
              <p14:xfrm>
                <a:off x="6728553" y="4421673"/>
                <a:ext cx="105120" cy="272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8B40AA-EB27-82DB-3E9E-79E5B3E7F4E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19553" y="4412673"/>
                  <a:ext cx="122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14:cNvPr>
                <p14:cNvContentPartPr/>
                <p14:nvPr/>
              </p14:nvContentPartPr>
              <p14:xfrm>
                <a:off x="6730353" y="4434993"/>
                <a:ext cx="280080" cy="250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09FA21-0914-D18C-10BC-79C9243D6D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1353" y="4426353"/>
                  <a:ext cx="297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B5FC797-6EA1-3C0A-5D6B-E84B72ABA5E2}"/>
              </a:ext>
            </a:extLst>
          </p:cNvPr>
          <p:cNvGrpSpPr/>
          <p:nvPr/>
        </p:nvGrpSpPr>
        <p:grpSpPr>
          <a:xfrm>
            <a:off x="927873" y="3671433"/>
            <a:ext cx="568800" cy="332280"/>
            <a:chOff x="927873" y="3671433"/>
            <a:chExt cx="5688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14:cNvPr>
                <p14:cNvContentPartPr/>
                <p14:nvPr/>
              </p14:nvContentPartPr>
              <p14:xfrm>
                <a:off x="1124073" y="3732993"/>
                <a:ext cx="27720" cy="200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EF2524-CBB9-4C3D-11C2-7186EDC68C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5073" y="3723993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14:cNvPr>
                <p14:cNvContentPartPr/>
                <p14:nvPr/>
              </p14:nvContentPartPr>
              <p14:xfrm>
                <a:off x="1097793" y="3715353"/>
                <a:ext cx="93240" cy="122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720560-9D79-9060-CEB4-A61C36C7F25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9153" y="3706353"/>
                  <a:ext cx="110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14:cNvPr>
                <p14:cNvContentPartPr/>
                <p14:nvPr/>
              </p14:nvContentPartPr>
              <p14:xfrm>
                <a:off x="1218753" y="3724353"/>
                <a:ext cx="97920" cy="21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64C988-DECD-D35B-1E69-A9E176E341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10113" y="3715353"/>
                  <a:ext cx="115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14:cNvPr>
                <p14:cNvContentPartPr/>
                <p14:nvPr/>
              </p14:nvContentPartPr>
              <p14:xfrm>
                <a:off x="1209753" y="3809313"/>
                <a:ext cx="39600" cy="23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D6752B-3CB6-6075-EC75-1277430A458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00753" y="3800313"/>
                  <a:ext cx="5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14:cNvPr>
                <p14:cNvContentPartPr/>
                <p14:nvPr/>
              </p14:nvContentPartPr>
              <p14:xfrm>
                <a:off x="1322073" y="3738393"/>
                <a:ext cx="122040" cy="191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4A4E55-84F4-BD9A-37E5-275BA550D2E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13073" y="3729753"/>
                  <a:ext cx="139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14:cNvPr>
                <p14:cNvContentPartPr/>
                <p14:nvPr/>
              </p14:nvContentPartPr>
              <p14:xfrm>
                <a:off x="1228113" y="3823353"/>
                <a:ext cx="80640" cy="1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3F216A-5DCC-539B-F127-1B3BF208C7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19113" y="3814713"/>
                  <a:ext cx="98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14:cNvPr>
                <p14:cNvContentPartPr/>
                <p14:nvPr/>
              </p14:nvContentPartPr>
              <p14:xfrm>
                <a:off x="927873" y="3671433"/>
                <a:ext cx="191160" cy="332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E25515B-AFCB-12F4-0F0C-435D30A604B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8873" y="3662433"/>
                  <a:ext cx="20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14:cNvPr>
                <p14:cNvContentPartPr/>
                <p14:nvPr/>
              </p14:nvContentPartPr>
              <p14:xfrm>
                <a:off x="1380033" y="3732993"/>
                <a:ext cx="116640" cy="23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BC1AB89-8FF8-2934-A57D-11E5EA3D61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71393" y="3723993"/>
                  <a:ext cx="134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C008B7A-50D6-A3EB-82B8-74ACB96347D7}"/>
              </a:ext>
            </a:extLst>
          </p:cNvPr>
          <p:cNvGrpSpPr/>
          <p:nvPr/>
        </p:nvGrpSpPr>
        <p:grpSpPr>
          <a:xfrm>
            <a:off x="7377273" y="4504833"/>
            <a:ext cx="397080" cy="348840"/>
            <a:chOff x="7377273" y="4504833"/>
            <a:chExt cx="397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14:cNvPr>
                <p14:cNvContentPartPr/>
                <p14:nvPr/>
              </p14:nvContentPartPr>
              <p14:xfrm>
                <a:off x="7377993" y="4558473"/>
                <a:ext cx="39960" cy="29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26DAB3C-D411-3DBC-E70A-DC49F5D065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69353" y="4549473"/>
                  <a:ext cx="57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14:cNvPr>
                <p14:cNvContentPartPr/>
                <p14:nvPr/>
              </p14:nvContentPartPr>
              <p14:xfrm>
                <a:off x="7377273" y="4524633"/>
                <a:ext cx="96120" cy="163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972E25F-1737-F429-5F41-B0CE8B708C7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8273" y="4515993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14:cNvPr>
                <p14:cNvContentPartPr/>
                <p14:nvPr/>
              </p14:nvContentPartPr>
              <p14:xfrm>
                <a:off x="7490673" y="4507713"/>
                <a:ext cx="127800" cy="18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2A8C1C-64DA-881F-28AC-AF11402571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81673" y="4499073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14:cNvPr>
                <p14:cNvContentPartPr/>
                <p14:nvPr/>
              </p14:nvContentPartPr>
              <p14:xfrm>
                <a:off x="7652673" y="4504833"/>
                <a:ext cx="121680" cy="169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857CF0-7248-FBB3-CFD8-46D4C6D8E5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44033" y="4496193"/>
                  <a:ext cx="1393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E37D75C-72BF-7414-EB46-9AFF290FE57A}"/>
              </a:ext>
            </a:extLst>
          </p:cNvPr>
          <p:cNvGrpSpPr/>
          <p:nvPr/>
        </p:nvGrpSpPr>
        <p:grpSpPr>
          <a:xfrm>
            <a:off x="5748273" y="5020353"/>
            <a:ext cx="887760" cy="268560"/>
            <a:chOff x="5748273" y="5020353"/>
            <a:chExt cx="8877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14:cNvPr>
                <p14:cNvContentPartPr/>
                <p14:nvPr/>
              </p14:nvContentPartPr>
              <p14:xfrm>
                <a:off x="5748273" y="5020353"/>
                <a:ext cx="82440" cy="239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A1A18C-7675-A133-BEE6-4EE3DCE63CD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39633" y="5011713"/>
                  <a:ext cx="100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14:cNvPr>
                <p14:cNvContentPartPr/>
                <p14:nvPr/>
              </p14:nvContentPartPr>
              <p14:xfrm>
                <a:off x="5867073" y="5070033"/>
                <a:ext cx="140760" cy="20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74B500E-AC0C-B822-7F61-EF64048B01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8073" y="5061033"/>
                  <a:ext cx="158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14:cNvPr>
                <p14:cNvContentPartPr/>
                <p14:nvPr/>
              </p14:nvContentPartPr>
              <p14:xfrm>
                <a:off x="6027633" y="5076873"/>
                <a:ext cx="63360" cy="20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A65234-BB1F-8E81-786D-AF8F06E224F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18993" y="5068233"/>
                  <a:ext cx="8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14:cNvPr>
                <p14:cNvContentPartPr/>
                <p14:nvPr/>
              </p14:nvContentPartPr>
              <p14:xfrm>
                <a:off x="6132033" y="5024673"/>
                <a:ext cx="148680" cy="26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5614E4-41EC-0950-7226-2B40DC5CAA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3393" y="5016033"/>
                  <a:ext cx="166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14:cNvPr>
                <p14:cNvContentPartPr/>
                <p14:nvPr/>
              </p14:nvContentPartPr>
              <p14:xfrm>
                <a:off x="6286473" y="5030793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8A6B8B-B91F-AFF3-7E69-EB81D3157C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7833" y="50221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14:cNvPr>
                <p14:cNvContentPartPr/>
                <p14:nvPr/>
              </p14:nvContentPartPr>
              <p14:xfrm>
                <a:off x="6326073" y="5100993"/>
                <a:ext cx="81720" cy="187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B6670B4-6D0E-6E0C-074B-568D7C84E0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17073" y="5092353"/>
                  <a:ext cx="99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14:cNvPr>
                <p14:cNvContentPartPr/>
                <p14:nvPr/>
              </p14:nvContentPartPr>
              <p14:xfrm>
                <a:off x="6417873" y="5099553"/>
                <a:ext cx="218160" cy="186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560EA61-DDA3-9822-4ED2-6856DF2E4A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09233" y="5090553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BC0-374A-D7ED-D0B5-FCFDA556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23,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3AD40-C3A1-4223-DC4C-76B9EF4A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D92-6EA7-1D9A-F99A-07E35102D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F9582-E170-B066-CF93-C95F11D36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2024.04.23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C0C05-7D80-C1C8-3D81-220C04CB2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9123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Tmax</a:t>
            </a:r>
            <a:r>
              <a:rPr lang="en-PH" dirty="0"/>
              <a:t> (lower is better)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4" y="1733550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PH" sz="2000" dirty="0"/>
                  <a:t>Maximum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2000" b="0" dirty="0"/>
                  <a:t> before the last cell transitions to the “learned state” vs the different class sizes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H" sz="2000" b="0" dirty="0"/>
                  <a:t> used. Symbols denote the data points, and the dash lines are the power law fit in the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P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PH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PH" sz="2000" b="0" dirty="0"/>
                  <a:t> for two cases: (1) peer-to-peer learning (inner corner configuration), and (2) traditional learning using three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000" b="0" dirty="0"/>
                  <a:t> values,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=0.1, 0.5, 0.9</m:t>
                    </m:r>
                  </m:oMath>
                </a14:m>
                <a:r>
                  <a:rPr lang="en-PH" sz="2000" b="0" dirty="0"/>
                  <a:t>. The two major groups of  power law fits are obtained based on the exponent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2000" b="0" dirty="0"/>
                  <a:t>: (a) inner corner,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 0.432±0.019</m:t>
                    </m:r>
                  </m:oMath>
                </a14:m>
                <a:r>
                  <a:rPr lang="en-PH" sz="2000" b="0" dirty="0"/>
                  <a:t>, (b) traditional,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=0.087±0.021</m:t>
                    </m:r>
                  </m:oMath>
                </a14:m>
                <a:endParaRPr lang="en-PH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558" y="1690577"/>
                <a:ext cx="4616028" cy="4406719"/>
              </a:xfrm>
              <a:prstGeom prst="rect">
                <a:avLst/>
              </a:prstGeom>
              <a:blipFill>
                <a:blip r:embed="rId3"/>
                <a:stretch>
                  <a:fillRect l="-1453" t="-553" r="-13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9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PH" sz="3200" b="0" dirty="0"/>
                  <a:t>The traditional learning model is more scalable. Between the same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’s, the power law exponent </a:t>
                </a:r>
                <a14:m>
                  <m:oMath xmlns:m="http://schemas.openxmlformats.org/officeDocument/2006/math">
                    <m:r>
                      <a:rPr lang="en-PH" sz="3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PH" sz="3200" b="0" dirty="0"/>
                  <a:t> is lower than its peer-to-peer counterpart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031873"/>
              </a:xfrm>
              <a:prstGeom prst="rect">
                <a:avLst/>
              </a:prstGeom>
              <a:blipFill>
                <a:blip r:embed="rId3"/>
                <a:stretch>
                  <a:fillRect l="-3567" t="-2269" b="-42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43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DF080-86E1-5DE8-1B7F-C0E494171E4E}"/>
              </a:ext>
            </a:extLst>
          </p:cNvPr>
          <p:cNvSpPr txBox="1"/>
          <p:nvPr/>
        </p:nvSpPr>
        <p:spPr>
          <a:xfrm>
            <a:off x="345558" y="1905506"/>
            <a:ext cx="4616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PH" sz="3200" dirty="0"/>
              <a:t>Inner corner configurations have higher b-values, while the traditional configurations have lower b-values</a:t>
            </a:r>
            <a:endParaRPr lang="en-PH" sz="3200" b="0" dirty="0"/>
          </a:p>
        </p:txBody>
      </p:sp>
    </p:spTree>
    <p:extLst>
      <p:ext uri="{BB962C8B-B14F-4D97-AF65-F5344CB8AC3E}">
        <p14:creationId xmlns:p14="http://schemas.microsoft.com/office/powerpoint/2010/main" val="370397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PH" sz="3200" dirty="0"/>
                  <a:t>B-values generally increases with 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3200" b="0" dirty="0"/>
                  <a:t> values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1569660"/>
              </a:xfrm>
              <a:prstGeom prst="rect">
                <a:avLst/>
              </a:prstGeom>
              <a:blipFill>
                <a:blip r:embed="rId3"/>
                <a:stretch>
                  <a:fillRect l="-3567" t="-5837" b="-124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93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09E-9BD4-AFF1-6227-63327A45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 on traditional vs P2P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30745D-5733-78CC-BC16-80541A76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72" y="1776895"/>
            <a:ext cx="6665119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654-4EAC-B161-603F-2745DF3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B31B8-684F-6DB3-0D61-08C4ECB9E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2E91A5-D313-B70E-FE23-8632422A34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/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PH" sz="2800" b="0" dirty="0"/>
                  <a:t>Intersections where P2P learning is more efficient occur at lower class sizes and lower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800" b="0" dirty="0"/>
                  <a:t>’s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PH" sz="2800" dirty="0"/>
                  <a:t>In some class sizes, traditional and P2P approaches can become equally efficient depending on the learning rate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PH" sz="2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DF080-86E1-5DE8-1B7F-C0E49417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8" y="1905506"/>
                <a:ext cx="4616028" cy="4401205"/>
              </a:xfrm>
              <a:prstGeom prst="rect">
                <a:avLst/>
              </a:prstGeom>
              <a:blipFill>
                <a:blip r:embed="rId3"/>
                <a:stretch>
                  <a:fillRect l="-2774" t="-1524" r="-3963" b="-290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136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A8EC-C494-AAA3-8390-DF9B574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Table of power law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dirty="0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b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59BD5B0-F1BD-805E-94CD-E485FEDCA5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2304817"/>
                  </p:ext>
                </p:extLst>
              </p:nvPr>
            </p:nvGraphicFramePr>
            <p:xfrm>
              <a:off x="282575" y="1733550"/>
              <a:ext cx="11626848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5616">
                      <a:extLst>
                        <a:ext uri="{9D8B030D-6E8A-4147-A177-3AD203B41FA5}">
                          <a16:colId xmlns:a16="http://schemas.microsoft.com/office/drawing/2014/main" val="1324284296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575070328"/>
                        </a:ext>
                      </a:extLst>
                    </a:gridCol>
                    <a:gridCol w="3875616">
                      <a:extLst>
                        <a:ext uri="{9D8B030D-6E8A-4147-A177-3AD203B41FA5}">
                          <a16:colId xmlns:a16="http://schemas.microsoft.com/office/drawing/2014/main" val="7468904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7" t="-1639" r="-100629" b="-10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57" t="-1639" r="-629" b="-10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43476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Inner corner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6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201639" r="-20062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2.4515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0.3955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66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301639" r="-200629" b="-7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0.4428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5635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401639" r="-2006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0.4589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20794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0.432 ± 0.019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861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Traditional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577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700000" r="-20062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32.4884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0.1119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3926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800000" r="-20062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6.0079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0.1052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76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7" t="-900000" r="-20062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3.6914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0.0445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003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0.087 ± 0.021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7845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523A6-12A1-FB7B-7052-F5762A67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FE50-FEDE-7EAA-BD52-C69D6F5C7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9917A5-E515-9F82-B7B3-8465068352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2024.04.23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4390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34AFE4-CF7E-DDE9-1D5B-78640F09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May 16,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76CA-22B4-8175-9746-3FCE8707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39FA-DBF0-53F3-D203-FC60E23E0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A68CF2-834E-54F6-4BD7-54C73A5A09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2024.05.16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F97FC0-C816-75FB-F64A-BABE18600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Lots of writing</a:t>
            </a:r>
          </a:p>
          <a:p>
            <a:r>
              <a:rPr lang="en-PH" dirty="0"/>
              <a:t>Figure edits</a:t>
            </a:r>
          </a:p>
        </p:txBody>
      </p:sp>
    </p:spTree>
    <p:extLst>
      <p:ext uri="{BB962C8B-B14F-4D97-AF65-F5344CB8AC3E}">
        <p14:creationId xmlns:p14="http://schemas.microsoft.com/office/powerpoint/2010/main" val="2147972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A6F3-E188-BCD1-AF74-2528F0B1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Next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A91-FE49-A604-D5D6-90B78E67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42E75-FE23-AD3F-06D0-C341C77D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8196-3546-C286-2436-6FE9DA735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6E398F-5133-D1E7-AC85-5673856E20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2024.05.16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440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5481</TotalTime>
  <Words>1323</Words>
  <Application>Microsoft Office PowerPoint</Application>
  <PresentationFormat>Widescreen</PresentationFormat>
  <Paragraphs>289</Paragraphs>
  <Slides>41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  <vt:lpstr>April 16, 2024</vt:lpstr>
      <vt:lpstr>N vs T_max (lower is better)</vt:lpstr>
      <vt:lpstr>PowerPoint Presentation</vt:lpstr>
      <vt:lpstr>April 23, 2024</vt:lpstr>
      <vt:lpstr>N vs Tmax (lower is better)</vt:lpstr>
      <vt:lpstr>Conclusions on traditional vs P2P</vt:lpstr>
      <vt:lpstr>Conclusions on traditional vs P2P</vt:lpstr>
      <vt:lpstr>Conclusions on traditional vs P2P</vt:lpstr>
      <vt:lpstr>Conclusions on traditional vs P2P</vt:lpstr>
      <vt:lpstr>Table of power law parameters</vt:lpstr>
      <vt:lpstr>May 16, 2024</vt:lpstr>
      <vt:lpstr>Next to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Ioakim</cp:lastModifiedBy>
  <cp:revision>22</cp:revision>
  <dcterms:created xsi:type="dcterms:W3CDTF">2024-02-27T05:43:08Z</dcterms:created>
  <dcterms:modified xsi:type="dcterms:W3CDTF">2024-05-16T07:54:25Z</dcterms:modified>
</cp:coreProperties>
</file>